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306" r:id="rId5"/>
    <p:sldId id="307" r:id="rId6"/>
    <p:sldId id="309" r:id="rId7"/>
    <p:sldId id="276" r:id="rId8"/>
    <p:sldId id="278" r:id="rId9"/>
    <p:sldId id="279" r:id="rId10"/>
    <p:sldId id="280" r:id="rId11"/>
    <p:sldId id="310" r:id="rId12"/>
    <p:sldId id="311" r:id="rId13"/>
    <p:sldId id="312" r:id="rId14"/>
    <p:sldId id="313" r:id="rId15"/>
    <p:sldId id="314" r:id="rId16"/>
    <p:sldId id="315" r:id="rId1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609D7CB-4622-F9E4-1547-22D50B2A57D9}" v="3" dt="2026-09-14T13:12:42.3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5" autoAdjust="0"/>
    <p:restoredTop sz="94660"/>
  </p:normalViewPr>
  <p:slideViewPr>
    <p:cSldViewPr snapToGrid="0">
      <p:cViewPr varScale="1">
        <p:scale>
          <a:sx n="63" d="100"/>
          <a:sy n="63" d="100"/>
        </p:scale>
        <p:origin x="688"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gny Kvande" userId="78307af9-ce73-48b7-834c-1e552a4117b5" providerId="ADAL" clId="{D6D20B13-7BA5-4A79-B101-5A2A2E480849}"/>
    <pc:docChg chg="modSld">
      <pc:chgData name="Signy Kvande" userId="78307af9-ce73-48b7-834c-1e552a4117b5" providerId="ADAL" clId="{D6D20B13-7BA5-4A79-B101-5A2A2E480849}" dt="2026-09-06T19:10:26.309" v="1" actId="20577"/>
      <pc:docMkLst>
        <pc:docMk/>
      </pc:docMkLst>
      <pc:sldChg chg="modSp mod">
        <pc:chgData name="Signy Kvande" userId="78307af9-ce73-48b7-834c-1e552a4117b5" providerId="ADAL" clId="{D6D20B13-7BA5-4A79-B101-5A2A2E480849}" dt="2026-09-06T19:10:26.309" v="1" actId="20577"/>
        <pc:sldMkLst>
          <pc:docMk/>
          <pc:sldMk cId="3306049273" sldId="310"/>
        </pc:sldMkLst>
        <pc:spChg chg="mod">
          <ac:chgData name="Signy Kvande" userId="78307af9-ce73-48b7-834c-1e552a4117b5" providerId="ADAL" clId="{D6D20B13-7BA5-4A79-B101-5A2A2E480849}" dt="2026-09-06T19:10:26.309" v="1" actId="20577"/>
          <ac:spMkLst>
            <pc:docMk/>
            <pc:sldMk cId="3306049273" sldId="310"/>
            <ac:spMk id="3" creationId="{9C0E6633-F709-9F09-ECCD-D056D7CDE488}"/>
          </ac:spMkLst>
        </pc:spChg>
      </pc:sldChg>
    </pc:docChg>
  </pc:docChgLst>
  <pc:docChgLst>
    <pc:chgData name="Ingeborg Sagen Milner" userId="S::10844@timeskule.no::df0244c0-30d4-44c8-9a18-cd1013faa90c" providerId="AD" clId="Web-{E609D7CB-4622-F9E4-1547-22D50B2A57D9}"/>
    <pc:docChg chg="modSld">
      <pc:chgData name="Ingeborg Sagen Milner" userId="S::10844@timeskule.no::df0244c0-30d4-44c8-9a18-cd1013faa90c" providerId="AD" clId="Web-{E609D7CB-4622-F9E4-1547-22D50B2A57D9}" dt="2026-09-14T13:12:42.387" v="2" actId="20577"/>
      <pc:docMkLst>
        <pc:docMk/>
      </pc:docMkLst>
      <pc:sldChg chg="modSp">
        <pc:chgData name="Ingeborg Sagen Milner" userId="S::10844@timeskule.no::df0244c0-30d4-44c8-9a18-cd1013faa90c" providerId="AD" clId="Web-{E609D7CB-4622-F9E4-1547-22D50B2A57D9}" dt="2026-09-14T13:12:42.387" v="2" actId="20577"/>
        <pc:sldMkLst>
          <pc:docMk/>
          <pc:sldMk cId="2700427890" sldId="278"/>
        </pc:sldMkLst>
        <pc:spChg chg="mod">
          <ac:chgData name="Ingeborg Sagen Milner" userId="S::10844@timeskule.no::df0244c0-30d4-44c8-9a18-cd1013faa90c" providerId="AD" clId="Web-{E609D7CB-4622-F9E4-1547-22D50B2A57D9}" dt="2026-09-14T13:12:42.387" v="2" actId="20577"/>
          <ac:spMkLst>
            <pc:docMk/>
            <pc:sldMk cId="2700427890" sldId="278"/>
            <ac:spMk id="3" creationId="{2ED821DA-0E6C-C82B-E265-542D6FB1D25A}"/>
          </ac:spMkLst>
        </pc:spChg>
      </pc:sldChg>
    </pc:docChg>
  </pc:docChgLst>
  <pc:docChgLst>
    <pc:chgData name="Ingeborg Sagen Milner" userId="S::10844@timeskule.no::df0244c0-30d4-44c8-9a18-cd1013faa90c" providerId="AD" clId="Web-{069B83DE-D1A8-00B3-89EA-1F8B806E6A38}"/>
    <pc:docChg chg="addSld modSld">
      <pc:chgData name="Ingeborg Sagen Milner" userId="S::10844@timeskule.no::df0244c0-30d4-44c8-9a18-cd1013faa90c" providerId="AD" clId="Web-{069B83DE-D1A8-00B3-89EA-1F8B806E6A38}" dt="2026-09-01T14:38:37.989" v="1319" actId="20577"/>
      <pc:docMkLst>
        <pc:docMk/>
      </pc:docMkLst>
      <pc:sldChg chg="modNotes">
        <pc:chgData name="Ingeborg Sagen Milner" userId="S::10844@timeskule.no::df0244c0-30d4-44c8-9a18-cd1013faa90c" providerId="AD" clId="Web-{069B83DE-D1A8-00B3-89EA-1F8B806E6A38}" dt="2026-09-01T13:43:13.639" v="80"/>
        <pc:sldMkLst>
          <pc:docMk/>
          <pc:sldMk cId="3306049273" sldId="310"/>
        </pc:sldMkLst>
      </pc:sldChg>
      <pc:sldChg chg="modNotes">
        <pc:chgData name="Ingeborg Sagen Milner" userId="S::10844@timeskule.no::df0244c0-30d4-44c8-9a18-cd1013faa90c" providerId="AD" clId="Web-{069B83DE-D1A8-00B3-89EA-1F8B806E6A38}" dt="2026-09-01T13:45:32.388" v="187"/>
        <pc:sldMkLst>
          <pc:docMk/>
          <pc:sldMk cId="2807667878" sldId="311"/>
        </pc:sldMkLst>
      </pc:sldChg>
      <pc:sldChg chg="modNotes">
        <pc:chgData name="Ingeborg Sagen Milner" userId="S::10844@timeskule.no::df0244c0-30d4-44c8-9a18-cd1013faa90c" providerId="AD" clId="Web-{069B83DE-D1A8-00B3-89EA-1F8B806E6A38}" dt="2026-09-01T13:45:54.842" v="200"/>
        <pc:sldMkLst>
          <pc:docMk/>
          <pc:sldMk cId="3049297316" sldId="312"/>
        </pc:sldMkLst>
      </pc:sldChg>
      <pc:sldChg chg="modNotes">
        <pc:chgData name="Ingeborg Sagen Milner" userId="S::10844@timeskule.no::df0244c0-30d4-44c8-9a18-cd1013faa90c" providerId="AD" clId="Web-{069B83DE-D1A8-00B3-89EA-1F8B806E6A38}" dt="2026-09-01T14:27:57.211" v="804"/>
        <pc:sldMkLst>
          <pc:docMk/>
          <pc:sldMk cId="3114592411" sldId="313"/>
        </pc:sldMkLst>
      </pc:sldChg>
      <pc:sldChg chg="modNotes">
        <pc:chgData name="Ingeborg Sagen Milner" userId="S::10844@timeskule.no::df0244c0-30d4-44c8-9a18-cd1013faa90c" providerId="AD" clId="Web-{069B83DE-D1A8-00B3-89EA-1F8B806E6A38}" dt="2026-09-01T14:32:45.319" v="1099"/>
        <pc:sldMkLst>
          <pc:docMk/>
          <pc:sldMk cId="2862206239" sldId="314"/>
        </pc:sldMkLst>
      </pc:sldChg>
      <pc:sldChg chg="modSp new">
        <pc:chgData name="Ingeborg Sagen Milner" userId="S::10844@timeskule.no::df0244c0-30d4-44c8-9a18-cd1013faa90c" providerId="AD" clId="Web-{069B83DE-D1A8-00B3-89EA-1F8B806E6A38}" dt="2026-09-01T14:38:37.989" v="1319" actId="20577"/>
        <pc:sldMkLst>
          <pc:docMk/>
          <pc:sldMk cId="905360123" sldId="315"/>
        </pc:sldMkLst>
        <pc:spChg chg="mod">
          <ac:chgData name="Ingeborg Sagen Milner" userId="S::10844@timeskule.no::df0244c0-30d4-44c8-9a18-cd1013faa90c" providerId="AD" clId="Web-{069B83DE-D1A8-00B3-89EA-1F8B806E6A38}" dt="2026-09-01T14:38:37.989" v="1319" actId="20577"/>
          <ac:spMkLst>
            <pc:docMk/>
            <pc:sldMk cId="905360123" sldId="315"/>
            <ac:spMk id="2" creationId="{9E97FFDE-B526-C9DA-B092-603524814BAF}"/>
          </ac:spMkLst>
        </pc:spChg>
        <pc:spChg chg="mod">
          <ac:chgData name="Ingeborg Sagen Milner" userId="S::10844@timeskule.no::df0244c0-30d4-44c8-9a18-cd1013faa90c" providerId="AD" clId="Web-{069B83DE-D1A8-00B3-89EA-1F8B806E6A38}" dt="2026-09-01T14:38:33.192" v="1313" actId="20577"/>
          <ac:spMkLst>
            <pc:docMk/>
            <pc:sldMk cId="905360123" sldId="315"/>
            <ac:spMk id="3" creationId="{64A50460-0961-4DDF-9408-AB98B8C85A25}"/>
          </ac:spMkLst>
        </pc:spChg>
      </pc:sldChg>
    </pc:docChg>
  </pc:docChgLst>
  <pc:docChgLst>
    <pc:chgData name="Ingeborg Sagen Milner" userId="S::10844@timeskule.no::df0244c0-30d4-44c8-9a18-cd1013faa90c" providerId="AD" clId="Web-{EE22A012-88C4-57ED-84D5-5C9D2F85AB71}"/>
    <pc:docChg chg="mod addSld delSld modSld">
      <pc:chgData name="Ingeborg Sagen Milner" userId="S::10844@timeskule.no::df0244c0-30d4-44c8-9a18-cd1013faa90c" providerId="AD" clId="Web-{EE22A012-88C4-57ED-84D5-5C9D2F85AB71}" dt="2026-09-01T11:16:16.952" v="1155" actId="20577"/>
      <pc:docMkLst>
        <pc:docMk/>
      </pc:docMkLst>
      <pc:sldChg chg="modSp modNotes">
        <pc:chgData name="Ingeborg Sagen Milner" userId="S::10844@timeskule.no::df0244c0-30d4-44c8-9a18-cd1013faa90c" providerId="AD" clId="Web-{EE22A012-88C4-57ED-84D5-5C9D2F85AB71}" dt="2026-09-01T08:47:37.945" v="494"/>
        <pc:sldMkLst>
          <pc:docMk/>
          <pc:sldMk cId="1938269587" sldId="276"/>
        </pc:sldMkLst>
        <pc:spChg chg="mod">
          <ac:chgData name="Ingeborg Sagen Milner" userId="S::10844@timeskule.no::df0244c0-30d4-44c8-9a18-cd1013faa90c" providerId="AD" clId="Web-{EE22A012-88C4-57ED-84D5-5C9D2F85AB71}" dt="2026-09-01T08:46:33.586" v="464" actId="20577"/>
          <ac:spMkLst>
            <pc:docMk/>
            <pc:sldMk cId="1938269587" sldId="276"/>
            <ac:spMk id="3" creationId="{10D16A74-1CB1-8292-B5FC-F24D1A62185D}"/>
          </ac:spMkLst>
        </pc:spChg>
      </pc:sldChg>
      <pc:sldChg chg="modSp modNotes">
        <pc:chgData name="Ingeborg Sagen Milner" userId="S::10844@timeskule.no::df0244c0-30d4-44c8-9a18-cd1013faa90c" providerId="AD" clId="Web-{EE22A012-88C4-57ED-84D5-5C9D2F85AB71}" dt="2026-09-01T08:51:49.460" v="623" actId="20577"/>
        <pc:sldMkLst>
          <pc:docMk/>
          <pc:sldMk cId="2700427890" sldId="278"/>
        </pc:sldMkLst>
        <pc:spChg chg="mod">
          <ac:chgData name="Ingeborg Sagen Milner" userId="S::10844@timeskule.no::df0244c0-30d4-44c8-9a18-cd1013faa90c" providerId="AD" clId="Web-{EE22A012-88C4-57ED-84D5-5C9D2F85AB71}" dt="2026-09-01T08:51:49.460" v="623" actId="20577"/>
          <ac:spMkLst>
            <pc:docMk/>
            <pc:sldMk cId="2700427890" sldId="278"/>
            <ac:spMk id="3" creationId="{2ED821DA-0E6C-C82B-E265-542D6FB1D25A}"/>
          </ac:spMkLst>
        </pc:spChg>
      </pc:sldChg>
      <pc:sldChg chg="modSp modNotes">
        <pc:chgData name="Ingeborg Sagen Milner" userId="S::10844@timeskule.no::df0244c0-30d4-44c8-9a18-cd1013faa90c" providerId="AD" clId="Web-{EE22A012-88C4-57ED-84D5-5C9D2F85AB71}" dt="2026-09-01T08:56:30.974" v="783"/>
        <pc:sldMkLst>
          <pc:docMk/>
          <pc:sldMk cId="3126733884" sldId="279"/>
        </pc:sldMkLst>
        <pc:spChg chg="mod">
          <ac:chgData name="Ingeborg Sagen Milner" userId="S::10844@timeskule.no::df0244c0-30d4-44c8-9a18-cd1013faa90c" providerId="AD" clId="Web-{EE22A012-88C4-57ED-84D5-5C9D2F85AB71}" dt="2026-09-01T08:53:33.022" v="654" actId="20577"/>
          <ac:spMkLst>
            <pc:docMk/>
            <pc:sldMk cId="3126733884" sldId="279"/>
            <ac:spMk id="3" creationId="{CD44E31E-5080-454C-C3DC-E0D0E0150C79}"/>
          </ac:spMkLst>
        </pc:spChg>
      </pc:sldChg>
      <pc:sldChg chg="modNotes">
        <pc:chgData name="Ingeborg Sagen Milner" userId="S::10844@timeskule.no::df0244c0-30d4-44c8-9a18-cd1013faa90c" providerId="AD" clId="Web-{EE22A012-88C4-57ED-84D5-5C9D2F85AB71}" dt="2026-09-01T08:58:48.817" v="916"/>
        <pc:sldMkLst>
          <pc:docMk/>
          <pc:sldMk cId="1394141720" sldId="280"/>
        </pc:sldMkLst>
      </pc:sldChg>
      <pc:sldChg chg="modNotes">
        <pc:chgData name="Ingeborg Sagen Milner" userId="S::10844@timeskule.no::df0244c0-30d4-44c8-9a18-cd1013faa90c" providerId="AD" clId="Web-{EE22A012-88C4-57ED-84D5-5C9D2F85AB71}" dt="2026-09-01T08:36:51.104" v="146"/>
        <pc:sldMkLst>
          <pc:docMk/>
          <pc:sldMk cId="516811635" sldId="307"/>
        </pc:sldMkLst>
      </pc:sldChg>
      <pc:sldChg chg="modNotes">
        <pc:chgData name="Ingeborg Sagen Milner" userId="S::10844@timeskule.no::df0244c0-30d4-44c8-9a18-cd1013faa90c" providerId="AD" clId="Web-{EE22A012-88C4-57ED-84D5-5C9D2F85AB71}" dt="2026-09-01T08:38:01.385" v="153"/>
        <pc:sldMkLst>
          <pc:docMk/>
          <pc:sldMk cId="3177249336" sldId="309"/>
        </pc:sldMkLst>
      </pc:sldChg>
      <pc:sldChg chg="addSp delSp modSp new mod modClrScheme chgLayout">
        <pc:chgData name="Ingeborg Sagen Milner" userId="S::10844@timeskule.no::df0244c0-30d4-44c8-9a18-cd1013faa90c" providerId="AD" clId="Web-{EE22A012-88C4-57ED-84D5-5C9D2F85AB71}" dt="2026-09-01T11:07:35.531" v="1047" actId="20577"/>
        <pc:sldMkLst>
          <pc:docMk/>
          <pc:sldMk cId="3306049273" sldId="310"/>
        </pc:sldMkLst>
        <pc:spChg chg="mod ord">
          <ac:chgData name="Ingeborg Sagen Milner" userId="S::10844@timeskule.no::df0244c0-30d4-44c8-9a18-cd1013faa90c" providerId="AD" clId="Web-{EE22A012-88C4-57ED-84D5-5C9D2F85AB71}" dt="2026-09-01T11:07:31.562" v="1046"/>
          <ac:spMkLst>
            <pc:docMk/>
            <pc:sldMk cId="3306049273" sldId="310"/>
            <ac:spMk id="2" creationId="{150AE1B2-AFDB-480A-8714-B4ECF06C7BC4}"/>
          </ac:spMkLst>
        </pc:spChg>
        <pc:spChg chg="mod ord">
          <ac:chgData name="Ingeborg Sagen Milner" userId="S::10844@timeskule.no::df0244c0-30d4-44c8-9a18-cd1013faa90c" providerId="AD" clId="Web-{EE22A012-88C4-57ED-84D5-5C9D2F85AB71}" dt="2026-09-01T11:07:35.531" v="1047" actId="20577"/>
          <ac:spMkLst>
            <pc:docMk/>
            <pc:sldMk cId="3306049273" sldId="310"/>
            <ac:spMk id="3" creationId="{9C0E6633-F709-9F09-ECCD-D056D7CDE488}"/>
          </ac:spMkLst>
        </pc:spChg>
      </pc:sldChg>
      <pc:sldChg chg="modSp new">
        <pc:chgData name="Ingeborg Sagen Milner" userId="S::10844@timeskule.no::df0244c0-30d4-44c8-9a18-cd1013faa90c" providerId="AD" clId="Web-{EE22A012-88C4-57ED-84D5-5C9D2F85AB71}" dt="2026-09-01T11:14:01.686" v="1132" actId="20577"/>
        <pc:sldMkLst>
          <pc:docMk/>
          <pc:sldMk cId="2807667878" sldId="311"/>
        </pc:sldMkLst>
        <pc:spChg chg="mod">
          <ac:chgData name="Ingeborg Sagen Milner" userId="S::10844@timeskule.no::df0244c0-30d4-44c8-9a18-cd1013faa90c" providerId="AD" clId="Web-{EE22A012-88C4-57ED-84D5-5C9D2F85AB71}" dt="2026-09-01T11:09:22.781" v="1075" actId="20577"/>
          <ac:spMkLst>
            <pc:docMk/>
            <pc:sldMk cId="2807667878" sldId="311"/>
            <ac:spMk id="2" creationId="{BB210536-EDDA-AEB8-C578-388BF44CD4D5}"/>
          </ac:spMkLst>
        </pc:spChg>
        <pc:spChg chg="mod">
          <ac:chgData name="Ingeborg Sagen Milner" userId="S::10844@timeskule.no::df0244c0-30d4-44c8-9a18-cd1013faa90c" providerId="AD" clId="Web-{EE22A012-88C4-57ED-84D5-5C9D2F85AB71}" dt="2026-09-01T11:14:01.686" v="1132" actId="20577"/>
          <ac:spMkLst>
            <pc:docMk/>
            <pc:sldMk cId="2807667878" sldId="311"/>
            <ac:spMk id="3" creationId="{C8EDA008-1093-96C8-BBE2-592E618A0C5C}"/>
          </ac:spMkLst>
        </pc:spChg>
      </pc:sldChg>
      <pc:sldChg chg="modSp new">
        <pc:chgData name="Ingeborg Sagen Milner" userId="S::10844@timeskule.no::df0244c0-30d4-44c8-9a18-cd1013faa90c" providerId="AD" clId="Web-{EE22A012-88C4-57ED-84D5-5C9D2F85AB71}" dt="2026-09-01T11:12:14.077" v="1113" actId="20577"/>
        <pc:sldMkLst>
          <pc:docMk/>
          <pc:sldMk cId="3049297316" sldId="312"/>
        </pc:sldMkLst>
        <pc:spChg chg="mod">
          <ac:chgData name="Ingeborg Sagen Milner" userId="S::10844@timeskule.no::df0244c0-30d4-44c8-9a18-cd1013faa90c" providerId="AD" clId="Web-{EE22A012-88C4-57ED-84D5-5C9D2F85AB71}" dt="2026-09-01T11:09:41.703" v="1087" actId="14100"/>
          <ac:spMkLst>
            <pc:docMk/>
            <pc:sldMk cId="3049297316" sldId="312"/>
            <ac:spMk id="2" creationId="{47A5E979-8033-27F6-3BB0-64F3C23CD3A4}"/>
          </ac:spMkLst>
        </pc:spChg>
        <pc:spChg chg="mod">
          <ac:chgData name="Ingeborg Sagen Milner" userId="S::10844@timeskule.no::df0244c0-30d4-44c8-9a18-cd1013faa90c" providerId="AD" clId="Web-{EE22A012-88C4-57ED-84D5-5C9D2F85AB71}" dt="2026-09-01T11:12:14.077" v="1113" actId="20577"/>
          <ac:spMkLst>
            <pc:docMk/>
            <pc:sldMk cId="3049297316" sldId="312"/>
            <ac:spMk id="3" creationId="{CF4C5B72-B752-1FE4-3E88-B128AF425638}"/>
          </ac:spMkLst>
        </pc:spChg>
      </pc:sldChg>
      <pc:sldChg chg="modSp new">
        <pc:chgData name="Ingeborg Sagen Milner" userId="S::10844@timeskule.no::df0244c0-30d4-44c8-9a18-cd1013faa90c" providerId="AD" clId="Web-{EE22A012-88C4-57ED-84D5-5C9D2F85AB71}" dt="2026-09-01T11:15:25.342" v="1145" actId="20577"/>
        <pc:sldMkLst>
          <pc:docMk/>
          <pc:sldMk cId="3114592411" sldId="313"/>
        </pc:sldMkLst>
        <pc:spChg chg="mod">
          <ac:chgData name="Ingeborg Sagen Milner" userId="S::10844@timeskule.no::df0244c0-30d4-44c8-9a18-cd1013faa90c" providerId="AD" clId="Web-{EE22A012-88C4-57ED-84D5-5C9D2F85AB71}" dt="2026-09-01T11:14:46.749" v="1139" actId="14100"/>
          <ac:spMkLst>
            <pc:docMk/>
            <pc:sldMk cId="3114592411" sldId="313"/>
            <ac:spMk id="2" creationId="{BF2E8B69-8DE2-2CA5-4ACF-2EF6648C6894}"/>
          </ac:spMkLst>
        </pc:spChg>
        <pc:spChg chg="mod">
          <ac:chgData name="Ingeborg Sagen Milner" userId="S::10844@timeskule.no::df0244c0-30d4-44c8-9a18-cd1013faa90c" providerId="AD" clId="Web-{EE22A012-88C4-57ED-84D5-5C9D2F85AB71}" dt="2026-09-01T11:15:25.342" v="1145" actId="20577"/>
          <ac:spMkLst>
            <pc:docMk/>
            <pc:sldMk cId="3114592411" sldId="313"/>
            <ac:spMk id="3" creationId="{C8103FC7-AE89-2C20-7AC3-EBB2E1E04A91}"/>
          </ac:spMkLst>
        </pc:spChg>
      </pc:sldChg>
      <pc:sldChg chg="modSp new">
        <pc:chgData name="Ingeborg Sagen Milner" userId="S::10844@timeskule.no::df0244c0-30d4-44c8-9a18-cd1013faa90c" providerId="AD" clId="Web-{EE22A012-88C4-57ED-84D5-5C9D2F85AB71}" dt="2026-09-01T11:16:16.952" v="1155" actId="20577"/>
        <pc:sldMkLst>
          <pc:docMk/>
          <pc:sldMk cId="2862206239" sldId="314"/>
        </pc:sldMkLst>
        <pc:spChg chg="mod">
          <ac:chgData name="Ingeborg Sagen Milner" userId="S::10844@timeskule.no::df0244c0-30d4-44c8-9a18-cd1013faa90c" providerId="AD" clId="Web-{EE22A012-88C4-57ED-84D5-5C9D2F85AB71}" dt="2026-09-01T11:16:16.952" v="1155" actId="20577"/>
          <ac:spMkLst>
            <pc:docMk/>
            <pc:sldMk cId="2862206239" sldId="314"/>
            <ac:spMk id="2" creationId="{E9CAAC44-EA3F-4AB5-9E47-6A6F5E519418}"/>
          </ac:spMkLst>
        </pc:spChg>
        <pc:spChg chg="mod">
          <ac:chgData name="Ingeborg Sagen Milner" userId="S::10844@timeskule.no::df0244c0-30d4-44c8-9a18-cd1013faa90c" providerId="AD" clId="Web-{EE22A012-88C4-57ED-84D5-5C9D2F85AB71}" dt="2026-09-01T11:15:53.514" v="1152" actId="20577"/>
          <ac:spMkLst>
            <pc:docMk/>
            <pc:sldMk cId="2862206239" sldId="314"/>
            <ac:spMk id="3" creationId="{9B3991FF-2639-3166-785F-6DE2242567D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alda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n-NO"/>
          </a:p>
        </p:txBody>
      </p:sp>
      <p:sp>
        <p:nvSpPr>
          <p:cNvPr id="3" name="Plasshalda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D9E6AC-2F2F-4D81-9249-1C30B95F78A1}" type="datetimeFigureOut">
              <a:t>25.09.2026</a:t>
            </a:fld>
            <a:endParaRPr lang="nn-NO"/>
          </a:p>
        </p:txBody>
      </p:sp>
      <p:sp>
        <p:nvSpPr>
          <p:cNvPr id="4" name="Plasshaldar for lysbilet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n-NO"/>
          </a:p>
        </p:txBody>
      </p:sp>
      <p:sp>
        <p:nvSpPr>
          <p:cNvPr id="5" name="Plasshaldar for notat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n-NO"/>
              <a:t>Klikk for å redigere tekststilar i malen</a:t>
            </a:r>
          </a:p>
          <a:p>
            <a:pPr lvl="1"/>
            <a:r>
              <a:rPr lang="nn-NO"/>
              <a:t>Andre nivå</a:t>
            </a:r>
          </a:p>
          <a:p>
            <a:pPr lvl="2"/>
            <a:r>
              <a:rPr lang="nn-NO"/>
              <a:t>Tredje nivå</a:t>
            </a:r>
          </a:p>
          <a:p>
            <a:pPr lvl="3"/>
            <a:r>
              <a:rPr lang="nn-NO"/>
              <a:t>Fjerde nivå</a:t>
            </a:r>
          </a:p>
          <a:p>
            <a:pPr lvl="4"/>
            <a:r>
              <a:rPr lang="nn-NO"/>
              <a:t>Femte nivå</a:t>
            </a:r>
          </a:p>
        </p:txBody>
      </p:sp>
      <p:sp>
        <p:nvSpPr>
          <p:cNvPr id="6" name="Plasshaldar for bot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n-NO"/>
          </a:p>
        </p:txBody>
      </p:sp>
      <p:sp>
        <p:nvSpPr>
          <p:cNvPr id="7" name="Plasshaldar for lysbilet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7432DC-441D-42AE-8088-CC379B411405}" type="slidenum">
              <a:t>‹#›</a:t>
            </a:fld>
            <a:endParaRPr lang="nn-NO"/>
          </a:p>
        </p:txBody>
      </p:sp>
    </p:spTree>
    <p:extLst>
      <p:ext uri="{BB962C8B-B14F-4D97-AF65-F5344CB8AC3E}">
        <p14:creationId xmlns:p14="http://schemas.microsoft.com/office/powerpoint/2010/main" val="26856423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Skal opp i </a:t>
            </a:r>
            <a:r>
              <a:rPr lang="nb-NO" dirty="0" err="1"/>
              <a:t>utval</a:t>
            </a:r>
            <a:r>
              <a:rPr lang="nb-NO" dirty="0"/>
              <a:t> for levekår 1. oktober. </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24058E-E838-4247-A010-6A63DA7CB7DD}"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9064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Plan for digital </a:t>
            </a:r>
            <a:r>
              <a:rPr lang="en-US" dirty="0" err="1">
                <a:ea typeface="Calibri"/>
                <a:cs typeface="Calibri"/>
              </a:rPr>
              <a:t>praksis</a:t>
            </a:r>
            <a:r>
              <a:rPr lang="en-US" dirty="0">
                <a:ea typeface="Calibri"/>
                <a:cs typeface="Calibri"/>
              </a:rPr>
              <a:t> I </a:t>
            </a:r>
            <a:r>
              <a:rPr lang="en-US" dirty="0" err="1">
                <a:ea typeface="Calibri"/>
                <a:cs typeface="Calibri"/>
              </a:rPr>
              <a:t>oppvekst</a:t>
            </a:r>
            <a:r>
              <a:rPr lang="en-US" dirty="0">
                <a:ea typeface="Calibri"/>
                <a:cs typeface="Calibri"/>
              </a:rPr>
              <a:t> </a:t>
            </a:r>
            <a:r>
              <a:rPr lang="en-US" dirty="0" err="1">
                <a:ea typeface="Calibri"/>
                <a:cs typeface="Calibri"/>
              </a:rPr>
              <a:t>bygger</a:t>
            </a:r>
            <a:r>
              <a:rPr lang="en-US" dirty="0">
                <a:ea typeface="Calibri"/>
                <a:cs typeface="Calibri"/>
              </a:rPr>
              <a:t> </a:t>
            </a:r>
            <a:r>
              <a:rPr lang="en-US" dirty="0" err="1">
                <a:ea typeface="Calibri"/>
                <a:cs typeface="Calibri"/>
              </a:rPr>
              <a:t>på</a:t>
            </a:r>
            <a:r>
              <a:rPr lang="en-US" dirty="0">
                <a:ea typeface="Calibri"/>
                <a:cs typeface="Calibri"/>
              </a:rPr>
              <a:t> </a:t>
            </a:r>
            <a:r>
              <a:rPr lang="en-US" dirty="0" err="1">
                <a:ea typeface="Calibri"/>
                <a:cs typeface="Calibri"/>
              </a:rPr>
              <a:t>lokale</a:t>
            </a:r>
            <a:r>
              <a:rPr lang="en-US" dirty="0">
                <a:ea typeface="Calibri"/>
                <a:cs typeface="Calibri"/>
              </a:rPr>
              <a:t> </a:t>
            </a:r>
            <a:r>
              <a:rPr lang="en-US" dirty="0" err="1">
                <a:ea typeface="Calibri"/>
                <a:cs typeface="Calibri"/>
              </a:rPr>
              <a:t>og</a:t>
            </a:r>
            <a:r>
              <a:rPr lang="en-US" dirty="0">
                <a:ea typeface="Calibri"/>
                <a:cs typeface="Calibri"/>
              </a:rPr>
              <a:t> </a:t>
            </a:r>
            <a:r>
              <a:rPr lang="en-US" dirty="0" err="1">
                <a:ea typeface="Calibri"/>
                <a:cs typeface="Calibri"/>
              </a:rPr>
              <a:t>nasjonale</a:t>
            </a:r>
            <a:r>
              <a:rPr lang="en-US" dirty="0">
                <a:ea typeface="Calibri"/>
                <a:cs typeface="Calibri"/>
              </a:rPr>
              <a:t> </a:t>
            </a:r>
            <a:r>
              <a:rPr lang="en-US" dirty="0" err="1">
                <a:ea typeface="Calibri"/>
                <a:cs typeface="Calibri"/>
              </a:rPr>
              <a:t>strategiplanar</a:t>
            </a:r>
            <a:r>
              <a:rPr lang="en-US" dirty="0">
                <a:ea typeface="Calibri"/>
                <a:cs typeface="Calibri"/>
              </a:rPr>
              <a:t> </a:t>
            </a:r>
            <a:r>
              <a:rPr lang="en-US" dirty="0" err="1">
                <a:ea typeface="Calibri"/>
                <a:cs typeface="Calibri"/>
              </a:rPr>
              <a:t>samt</a:t>
            </a:r>
            <a:r>
              <a:rPr lang="en-US" dirty="0">
                <a:ea typeface="Calibri"/>
                <a:cs typeface="Calibri"/>
              </a:rPr>
              <a:t> rapport </a:t>
            </a:r>
            <a:r>
              <a:rPr lang="en-US" dirty="0" err="1">
                <a:ea typeface="Calibri"/>
                <a:cs typeface="Calibri"/>
              </a:rPr>
              <a:t>frå</a:t>
            </a:r>
            <a:r>
              <a:rPr lang="en-US" dirty="0">
                <a:ea typeface="Calibri"/>
                <a:cs typeface="Calibri"/>
              </a:rPr>
              <a:t> </a:t>
            </a:r>
            <a:r>
              <a:rPr lang="en-US" dirty="0" err="1">
                <a:ea typeface="Calibri"/>
                <a:cs typeface="Calibri"/>
              </a:rPr>
              <a:t>Skjermbrukutvalget</a:t>
            </a:r>
            <a:r>
              <a:rPr lang="en-US" dirty="0">
                <a:ea typeface="Calibri"/>
                <a:cs typeface="Calibri"/>
              </a:rPr>
              <a:t> </a:t>
            </a:r>
            <a:r>
              <a:rPr lang="en-US" dirty="0" err="1">
                <a:ea typeface="Calibri"/>
                <a:cs typeface="Calibri"/>
              </a:rPr>
              <a:t>og</a:t>
            </a:r>
            <a:r>
              <a:rPr lang="en-US" dirty="0">
                <a:ea typeface="Calibri"/>
                <a:cs typeface="Calibri"/>
              </a:rPr>
              <a:t> </a:t>
            </a:r>
            <a:r>
              <a:rPr lang="en-US" dirty="0" err="1">
                <a:ea typeface="Calibri"/>
                <a:cs typeface="Calibri"/>
              </a:rPr>
              <a:t>tilrådningar</a:t>
            </a:r>
            <a:r>
              <a:rPr lang="en-US" dirty="0">
                <a:ea typeface="Calibri"/>
                <a:cs typeface="Calibri"/>
              </a:rPr>
              <a:t> </a:t>
            </a:r>
            <a:r>
              <a:rPr lang="en-US" dirty="0" err="1">
                <a:ea typeface="Calibri"/>
                <a:cs typeface="Calibri"/>
              </a:rPr>
              <a:t>frå</a:t>
            </a:r>
            <a:r>
              <a:rPr lang="en-US" dirty="0">
                <a:ea typeface="Calibri"/>
                <a:cs typeface="Calibri"/>
              </a:rPr>
              <a:t> </a:t>
            </a:r>
            <a:r>
              <a:rPr lang="en-US" dirty="0" err="1">
                <a:ea typeface="Calibri"/>
                <a:cs typeface="Calibri"/>
              </a:rPr>
              <a:t>Helsedirektoratet</a:t>
            </a:r>
            <a:r>
              <a:rPr lang="en-US" dirty="0">
                <a:ea typeface="Calibri"/>
                <a:cs typeface="Calibri"/>
              </a:rPr>
              <a:t>. Plan for digital </a:t>
            </a:r>
            <a:r>
              <a:rPr lang="en-US" dirty="0" err="1">
                <a:ea typeface="Calibri"/>
                <a:cs typeface="Calibri"/>
              </a:rPr>
              <a:t>praksis</a:t>
            </a:r>
            <a:r>
              <a:rPr lang="en-US" dirty="0">
                <a:ea typeface="Calibri"/>
                <a:cs typeface="Calibri"/>
              </a:rPr>
              <a:t> I </a:t>
            </a:r>
            <a:r>
              <a:rPr lang="en-US" dirty="0" err="1">
                <a:ea typeface="Calibri"/>
                <a:cs typeface="Calibri"/>
              </a:rPr>
              <a:t>oppvekst</a:t>
            </a:r>
            <a:r>
              <a:rPr lang="en-US" dirty="0">
                <a:ea typeface="Calibri"/>
                <a:cs typeface="Calibri"/>
              </a:rPr>
              <a:t> </a:t>
            </a:r>
            <a:r>
              <a:rPr lang="en-US" dirty="0" err="1">
                <a:ea typeface="Calibri"/>
                <a:cs typeface="Calibri"/>
              </a:rPr>
              <a:t>skal</a:t>
            </a:r>
            <a:r>
              <a:rPr lang="en-US" dirty="0">
                <a:ea typeface="Calibri"/>
                <a:cs typeface="Calibri"/>
              </a:rPr>
              <a:t> </a:t>
            </a:r>
            <a:r>
              <a:rPr lang="en-US" dirty="0" err="1">
                <a:ea typeface="Calibri"/>
                <a:cs typeface="Calibri"/>
              </a:rPr>
              <a:t>gje</a:t>
            </a:r>
            <a:r>
              <a:rPr lang="en-US" dirty="0">
                <a:ea typeface="Calibri"/>
                <a:cs typeface="Calibri"/>
              </a:rPr>
              <a:t> </a:t>
            </a:r>
            <a:r>
              <a:rPr lang="en-US" dirty="0" err="1">
                <a:ea typeface="Calibri"/>
                <a:cs typeface="Calibri"/>
              </a:rPr>
              <a:t>oss</a:t>
            </a:r>
            <a:r>
              <a:rPr lang="en-US" dirty="0">
                <a:ea typeface="Calibri"/>
                <a:cs typeface="Calibri"/>
              </a:rPr>
              <a:t> </a:t>
            </a:r>
            <a:r>
              <a:rPr lang="en-US" dirty="0" err="1">
                <a:ea typeface="Calibri"/>
                <a:cs typeface="Calibri"/>
              </a:rPr>
              <a:t>ei</a:t>
            </a:r>
            <a:r>
              <a:rPr lang="en-US" dirty="0">
                <a:ea typeface="Calibri"/>
                <a:cs typeface="Calibri"/>
              </a:rPr>
              <a:t> </a:t>
            </a:r>
            <a:r>
              <a:rPr lang="en-US" dirty="0" err="1">
                <a:ea typeface="Calibri"/>
                <a:cs typeface="Calibri"/>
              </a:rPr>
              <a:t>retning</a:t>
            </a:r>
            <a:r>
              <a:rPr lang="en-US" dirty="0">
                <a:ea typeface="Calibri"/>
                <a:cs typeface="Calibri"/>
              </a:rPr>
              <a:t> for </a:t>
            </a:r>
            <a:r>
              <a:rPr lang="en-US" dirty="0" err="1">
                <a:ea typeface="Calibri"/>
                <a:cs typeface="Calibri"/>
              </a:rPr>
              <a:t>korleis</a:t>
            </a:r>
            <a:r>
              <a:rPr lang="en-US" dirty="0">
                <a:ea typeface="Calibri"/>
                <a:cs typeface="Calibri"/>
              </a:rPr>
              <a:t> </a:t>
            </a:r>
            <a:r>
              <a:rPr lang="en-US" dirty="0" err="1">
                <a:ea typeface="Calibri"/>
                <a:cs typeface="Calibri"/>
              </a:rPr>
              <a:t>dei</a:t>
            </a:r>
            <a:r>
              <a:rPr lang="en-US" dirty="0">
                <a:ea typeface="Calibri"/>
                <a:cs typeface="Calibri"/>
              </a:rPr>
              <a:t> </a:t>
            </a:r>
            <a:r>
              <a:rPr lang="en-US" dirty="0" err="1">
                <a:ea typeface="Calibri"/>
                <a:cs typeface="Calibri"/>
              </a:rPr>
              <a:t>digitale</a:t>
            </a:r>
            <a:r>
              <a:rPr lang="en-US" dirty="0">
                <a:ea typeface="Calibri"/>
                <a:cs typeface="Calibri"/>
              </a:rPr>
              <a:t> </a:t>
            </a:r>
            <a:r>
              <a:rPr lang="en-US" dirty="0" err="1">
                <a:ea typeface="Calibri"/>
                <a:cs typeface="Calibri"/>
              </a:rPr>
              <a:t>verktøya</a:t>
            </a:r>
            <a:r>
              <a:rPr lang="en-US" dirty="0">
                <a:ea typeface="Calibri"/>
                <a:cs typeface="Calibri"/>
              </a:rPr>
              <a:t> </a:t>
            </a:r>
            <a:r>
              <a:rPr lang="en-US" dirty="0" err="1">
                <a:ea typeface="Calibri"/>
                <a:cs typeface="Calibri"/>
              </a:rPr>
              <a:t>skal</a:t>
            </a:r>
            <a:r>
              <a:rPr lang="en-US" dirty="0">
                <a:ea typeface="Calibri"/>
                <a:cs typeface="Calibri"/>
              </a:rPr>
              <a:t> </a:t>
            </a:r>
            <a:r>
              <a:rPr lang="en-US" dirty="0" err="1">
                <a:ea typeface="Calibri"/>
                <a:cs typeface="Calibri"/>
              </a:rPr>
              <a:t>bli</a:t>
            </a:r>
            <a:r>
              <a:rPr lang="en-US" dirty="0">
                <a:ea typeface="Calibri"/>
                <a:cs typeface="Calibri"/>
              </a:rPr>
              <a:t> </a:t>
            </a:r>
            <a:r>
              <a:rPr lang="en-US" dirty="0" err="1">
                <a:ea typeface="Calibri"/>
                <a:cs typeface="Calibri"/>
              </a:rPr>
              <a:t>brukt</a:t>
            </a:r>
            <a:r>
              <a:rPr lang="en-US" dirty="0">
                <a:ea typeface="Calibri"/>
                <a:cs typeface="Calibri"/>
              </a:rPr>
              <a:t> </a:t>
            </a:r>
            <a:r>
              <a:rPr lang="en-US" dirty="0" err="1">
                <a:ea typeface="Calibri"/>
                <a:cs typeface="Calibri"/>
              </a:rPr>
              <a:t>blandt</a:t>
            </a:r>
            <a:r>
              <a:rPr lang="en-US" dirty="0">
                <a:ea typeface="Calibri"/>
                <a:cs typeface="Calibri"/>
              </a:rPr>
              <a:t> anna I </a:t>
            </a:r>
            <a:r>
              <a:rPr lang="en-US" dirty="0" err="1">
                <a:ea typeface="Calibri"/>
                <a:cs typeface="Calibri"/>
              </a:rPr>
              <a:t>skulen</a:t>
            </a:r>
            <a:r>
              <a:rPr lang="en-US" dirty="0">
                <a:ea typeface="Calibri"/>
                <a:cs typeface="Calibri"/>
              </a:rPr>
              <a:t>.</a:t>
            </a:r>
          </a:p>
        </p:txBody>
      </p:sp>
      <p:sp>
        <p:nvSpPr>
          <p:cNvPr id="4" name="Slide Number Placeholder 3"/>
          <p:cNvSpPr>
            <a:spLocks noGrp="1"/>
          </p:cNvSpPr>
          <p:nvPr>
            <p:ph type="sldNum" sz="quarter" idx="5"/>
          </p:nvPr>
        </p:nvSpPr>
        <p:spPr/>
        <p:txBody>
          <a:bodyPr/>
          <a:lstStyle/>
          <a:p>
            <a:fld id="{D67432DC-441D-42AE-8088-CC379B411405}" type="slidenum">
              <a:rPr lang="en-US"/>
              <a:t>2</a:t>
            </a:fld>
            <a:endParaRPr lang="en-US"/>
          </a:p>
        </p:txBody>
      </p:sp>
    </p:spTree>
    <p:extLst>
      <p:ext uri="{BB962C8B-B14F-4D97-AF65-F5344CB8AC3E}">
        <p14:creationId xmlns:p14="http://schemas.microsoft.com/office/powerpoint/2010/main" val="671206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Samf</a:t>
            </a:r>
            <a:r>
              <a:rPr lang="nb-NO" dirty="0"/>
              <a:t> er i rask endring og det </a:t>
            </a:r>
            <a:r>
              <a:rPr lang="nb-NO"/>
              <a:t>pregar</a:t>
            </a:r>
            <a:r>
              <a:rPr lang="nb-NO" dirty="0"/>
              <a:t> alle </a:t>
            </a:r>
            <a:r>
              <a:rPr lang="nb-NO"/>
              <a:t>delar</a:t>
            </a:r>
            <a:r>
              <a:rPr lang="nb-NO" dirty="0"/>
              <a:t> av liva våre. KI kan både styrke og utfordre demokratiet alt etter koss </a:t>
            </a:r>
            <a:r>
              <a:rPr lang="nb-NO"/>
              <a:t>me</a:t>
            </a:r>
            <a:r>
              <a:rPr lang="nb-NO" dirty="0"/>
              <a:t> tar det i bruk. Det </a:t>
            </a:r>
            <a:r>
              <a:rPr lang="nb-NO"/>
              <a:t>handlar</a:t>
            </a:r>
            <a:r>
              <a:rPr lang="nb-NO" dirty="0"/>
              <a:t> </a:t>
            </a:r>
            <a:r>
              <a:rPr lang="nb-NO"/>
              <a:t>ikkje</a:t>
            </a:r>
            <a:r>
              <a:rPr lang="nb-NO" dirty="0"/>
              <a:t> bare om å beherska teknologien, men om å kunne forstå korleis den </a:t>
            </a:r>
            <a:r>
              <a:rPr lang="nb-NO"/>
              <a:t>formar</a:t>
            </a:r>
            <a:r>
              <a:rPr lang="nb-NO" dirty="0"/>
              <a:t> </a:t>
            </a:r>
            <a:r>
              <a:rPr lang="nb-NO"/>
              <a:t>samfunnsstrukturane</a:t>
            </a:r>
            <a:r>
              <a:rPr lang="nb-NO" dirty="0"/>
              <a:t> våre, påverkar identitet og </a:t>
            </a:r>
            <a:r>
              <a:rPr lang="nb-NO"/>
              <a:t>endrar</a:t>
            </a:r>
            <a:r>
              <a:rPr lang="nb-NO" dirty="0"/>
              <a:t> sosiale </a:t>
            </a:r>
            <a:r>
              <a:rPr lang="nb-NO"/>
              <a:t>relasjonar</a:t>
            </a:r>
            <a:r>
              <a:rPr lang="nb-NO" dirty="0"/>
              <a:t>. Dersom </a:t>
            </a:r>
            <a:r>
              <a:rPr lang="nb-NO"/>
              <a:t>me</a:t>
            </a:r>
            <a:r>
              <a:rPr lang="nb-NO" dirty="0"/>
              <a:t> som skule og de som </a:t>
            </a:r>
            <a:r>
              <a:rPr lang="nb-NO"/>
              <a:t>føresette</a:t>
            </a:r>
            <a:r>
              <a:rPr lang="nb-NO" dirty="0"/>
              <a:t> skal sikra at den </a:t>
            </a:r>
            <a:r>
              <a:rPr lang="nb-NO"/>
              <a:t>oppvaksande</a:t>
            </a:r>
            <a:r>
              <a:rPr lang="nb-NO" dirty="0"/>
              <a:t> </a:t>
            </a:r>
            <a:r>
              <a:rPr lang="nb-NO"/>
              <a:t>generasjone</a:t>
            </a:r>
            <a:r>
              <a:rPr lang="nb-NO" dirty="0"/>
              <a:t> får nødvendig kompetanse må </a:t>
            </a:r>
            <a:r>
              <a:rPr lang="nb-NO"/>
              <a:t>me</a:t>
            </a:r>
            <a:r>
              <a:rPr lang="nb-NO" dirty="0"/>
              <a:t> </a:t>
            </a:r>
            <a:r>
              <a:rPr lang="nb-NO"/>
              <a:t>prioritera</a:t>
            </a:r>
            <a:r>
              <a:rPr lang="nb-NO" dirty="0"/>
              <a:t> digital danning, teknologiforståing og etisk refleksjon. </a:t>
            </a:r>
          </a:p>
          <a:p>
            <a:r>
              <a:rPr lang="nb-NO" dirty="0"/>
              <a:t>Me må sjå kvardagen til barn og unge i heilheit for å kunne forstå deira behov og utfordringar. Derfor har Time kommune laga ein plan som omfattar</a:t>
            </a:r>
            <a:r>
              <a:rPr lang="nb-NO"/>
              <a:t> heile Oppvekst området.</a:t>
            </a:r>
            <a:endParaRPr lang="nb-NO">
              <a:ea typeface="Calibri"/>
              <a:cs typeface="Calibri"/>
            </a:endParaRPr>
          </a:p>
          <a:p>
            <a:endParaRPr lang="nb-NO" dirty="0"/>
          </a:p>
        </p:txBody>
      </p:sp>
      <p:sp>
        <p:nvSpPr>
          <p:cNvPr id="4" name="Plassholder for lysbildenummer 3"/>
          <p:cNvSpPr>
            <a:spLocks noGrp="1"/>
          </p:cNvSpPr>
          <p:nvPr>
            <p:ph type="sldNum" sz="quarter" idx="5"/>
          </p:nvPr>
        </p:nvSpPr>
        <p:spPr/>
        <p:txBody>
          <a:bodyPr/>
          <a:lstStyle/>
          <a:p>
            <a:fld id="{A924058E-E838-4247-A010-6A63DA7CB7DD}" type="slidenum">
              <a:rPr lang="nb-NO" smtClean="0"/>
              <a:t>3</a:t>
            </a:fld>
            <a:endParaRPr lang="nb-NO"/>
          </a:p>
        </p:txBody>
      </p:sp>
    </p:spTree>
    <p:extLst>
      <p:ext uri="{BB962C8B-B14F-4D97-AF65-F5344CB8AC3E}">
        <p14:creationId xmlns:p14="http://schemas.microsoft.com/office/powerpoint/2010/main" val="12799242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Strategien for digital kompetanse legg vekt på foreldreinvolvering som ein viktig faktor for å støtta barn si digitale utvikling. Foreldre blir oppfordra til å vera aktive deltakarar i barn og unge si digitale læring på skulen og å bidra med gode digitale </a:t>
            </a:r>
            <a:r>
              <a:rPr lang="nb-NO"/>
              <a:t>vanar i heimen. Dei punktene som er utheva er dei som blir mest vektlagt på ungdomstrinnet. Det andre er ting som det er gjort kjent med frå tidligare år.</a:t>
            </a:r>
            <a:endParaRPr lang="nb-NO" dirty="0"/>
          </a:p>
          <a:p>
            <a:r>
              <a:rPr lang="nb-NO">
                <a:ea typeface="Calibri"/>
                <a:cs typeface="Calibri"/>
              </a:rPr>
              <a:t>Temamøtene de møter på ungdomsskulen er er blant anna når PPT og helsesjukepleiar er med å snakkar om Det digitale i livet og psykisk helse. Sterk og klar er med og tek opp dette med foreldrerolla. Me som skule legg til rette for at de veit kva pedagogiske program elevane bruker og korleis de kan få innsikt i kva ungdommane jobbar med på skulen og tilbakmeldingar dei får.</a:t>
            </a:r>
            <a:endParaRPr lang="nb-NO" dirty="0"/>
          </a:p>
          <a:p>
            <a:r>
              <a:rPr lang="nb-NO" dirty="0"/>
              <a:t>Opplæring i kommunikasjonsprogram som skulen</a:t>
            </a:r>
            <a:r>
              <a:rPr lang="nb-NO"/>
              <a:t> bruker, til dømes Visma. Dei fleste av dykk har jo brukt dette i fleire år alt når de kjem her til ungdomsskulen.</a:t>
            </a:r>
            <a:endParaRPr lang="nb-NO" dirty="0"/>
          </a:p>
        </p:txBody>
      </p:sp>
      <p:sp>
        <p:nvSpPr>
          <p:cNvPr id="4" name="Plassholder for lysbildenummer 3"/>
          <p:cNvSpPr>
            <a:spLocks noGrp="1"/>
          </p:cNvSpPr>
          <p:nvPr>
            <p:ph type="sldNum" sz="quarter" idx="5"/>
          </p:nvPr>
        </p:nvSpPr>
        <p:spPr/>
        <p:txBody>
          <a:bodyPr/>
          <a:lstStyle/>
          <a:p>
            <a:fld id="{A924058E-E838-4247-A010-6A63DA7CB7DD}" type="slidenum">
              <a:rPr lang="nb-NO" smtClean="0"/>
              <a:t>4</a:t>
            </a:fld>
            <a:endParaRPr lang="nb-NO"/>
          </a:p>
        </p:txBody>
      </p:sp>
    </p:spTree>
    <p:extLst>
      <p:ext uri="{BB962C8B-B14F-4D97-AF65-F5344CB8AC3E}">
        <p14:creationId xmlns:p14="http://schemas.microsoft.com/office/powerpoint/2010/main" val="11292277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Vanskeleg å definera omgrepet. Forskjell mellom å sjå på Norges tøffeste med familien og å </a:t>
            </a:r>
            <a:r>
              <a:rPr lang="nb-NO"/>
              <a:t>vera på Tik Tok. Det kan vera vanskeleg for barn og unge å legga bort mobilen om kvelden og natta. Me veit at god søvn er viktig for læring og for psykisk og fysisk helse. Mange unge opplever eit sosialt press på å vera tilgjengelege og følga med, og dette kan gå ut over søvnen. Då er det viktig av de vaksne setter grenser og er gode rollemodallar. </a:t>
            </a:r>
          </a:p>
          <a:p>
            <a:r>
              <a:rPr lang="nb-NO">
                <a:ea typeface="Calibri" panose="020F0502020204030204"/>
                <a:cs typeface="Calibri" panose="020F0502020204030204"/>
              </a:rPr>
              <a:t>Det heng plakat med skjermbruksutvalget sine råd her i alle klasseromma. Dette er eit tema på skulen, og me rår dykk til å snakke om dei heime og. </a:t>
            </a:r>
            <a:endParaRPr lang="nb-NO" dirty="0">
              <a:ea typeface="Calibri" panose="020F0502020204030204"/>
              <a:cs typeface="Calibri" panose="020F0502020204030204"/>
            </a:endParaRPr>
          </a:p>
        </p:txBody>
      </p:sp>
      <p:sp>
        <p:nvSpPr>
          <p:cNvPr id="4" name="Plassholder for lysbildenummer 3"/>
          <p:cNvSpPr>
            <a:spLocks noGrp="1"/>
          </p:cNvSpPr>
          <p:nvPr>
            <p:ph type="sldNum" sz="quarter" idx="5"/>
          </p:nvPr>
        </p:nvSpPr>
        <p:spPr/>
        <p:txBody>
          <a:bodyPr/>
          <a:lstStyle/>
          <a:p>
            <a:fld id="{A924058E-E838-4247-A010-6A63DA7CB7DD}" type="slidenum">
              <a:rPr lang="nb-NO" smtClean="0"/>
              <a:t>5</a:t>
            </a:fld>
            <a:endParaRPr lang="nb-NO"/>
          </a:p>
        </p:txBody>
      </p:sp>
    </p:spTree>
    <p:extLst>
      <p:ext uri="{BB962C8B-B14F-4D97-AF65-F5344CB8AC3E}">
        <p14:creationId xmlns:p14="http://schemas.microsoft.com/office/powerpoint/2010/main" val="3632105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Bruk av sosiale medier kan </a:t>
            </a:r>
            <a:r>
              <a:rPr lang="nb-NO"/>
              <a:t>påverka barn og unge sitt sjølvbilete og sjølvkjensle. Mange kan oppleva ulike former for press både når det gjeld utsjånad, klede, slanking og trening. Algoritmane i sosiale medier fører også til at ein kan bruka meir tid enn ein ønskjer på sosiale meium, og fører til auka sosial samanlikning, press, stress og eksponering for skaldeleg innhald. På skulen jobbar me med å førebydde desse tinga gjennom det som står på dette lysarket. Me er avhengiga av og og de haime har nokon reglar om mobilbruk ( middag utan mobil), søvn, skjermtid, språkbruk (dei blir påverka gjennom sosiale medium – snakk om ting og lær dem kritsik tenkning og heime).</a:t>
            </a:r>
          </a:p>
        </p:txBody>
      </p:sp>
      <p:sp>
        <p:nvSpPr>
          <p:cNvPr id="4" name="Plassholder for lysbildenummer 3"/>
          <p:cNvSpPr>
            <a:spLocks noGrp="1"/>
          </p:cNvSpPr>
          <p:nvPr>
            <p:ph type="sldNum" sz="quarter" idx="5"/>
          </p:nvPr>
        </p:nvSpPr>
        <p:spPr/>
        <p:txBody>
          <a:bodyPr/>
          <a:lstStyle/>
          <a:p>
            <a:fld id="{A924058E-E838-4247-A010-6A63DA7CB7DD}" type="slidenum">
              <a:rPr lang="nb-NO" smtClean="0"/>
              <a:t>6</a:t>
            </a:fld>
            <a:endParaRPr lang="nb-NO"/>
          </a:p>
        </p:txBody>
      </p:sp>
    </p:spTree>
    <p:extLst>
      <p:ext uri="{BB962C8B-B14F-4D97-AF65-F5344CB8AC3E}">
        <p14:creationId xmlns:p14="http://schemas.microsoft.com/office/powerpoint/2010/main" val="2575033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Digital teknologi kan brukast som gode hjelpemiddel i læring. Den kan brukast til å støtta og tilpassa undervisninga til den enkelte. Den kan også vera forstyrrande</a:t>
            </a:r>
            <a:r>
              <a:rPr lang="nb-NO"/>
              <a:t> med lyd, bilde, video og tekst. Det er derfor særs viktig at me på skulane balanserer bruken av digital og analoge læremiddel. Og dette er slik me jobber med dette. I tillegg er det klassereglaer for at iPad kunskal brukast når og til kva lærar seier. Det håper me de som føresette kan gje oss støtte i når ungdommane blir oppgitt at dei ikkje får sjå på tiktok eller ein film på skulen sin iPad i skuletida.</a:t>
            </a:r>
            <a:endParaRPr lang="nb-NO" dirty="0"/>
          </a:p>
        </p:txBody>
      </p:sp>
      <p:sp>
        <p:nvSpPr>
          <p:cNvPr id="4" name="Plassholder for lysbildenummer 3"/>
          <p:cNvSpPr>
            <a:spLocks noGrp="1"/>
          </p:cNvSpPr>
          <p:nvPr>
            <p:ph type="sldNum" sz="quarter" idx="5"/>
          </p:nvPr>
        </p:nvSpPr>
        <p:spPr/>
        <p:txBody>
          <a:bodyPr/>
          <a:lstStyle/>
          <a:p>
            <a:fld id="{A924058E-E838-4247-A010-6A63DA7CB7DD}" type="slidenum">
              <a:rPr lang="nb-NO" smtClean="0"/>
              <a:t>7</a:t>
            </a:fld>
            <a:endParaRPr lang="nb-NO"/>
          </a:p>
        </p:txBody>
      </p:sp>
    </p:spTree>
    <p:extLst>
      <p:ext uri="{BB962C8B-B14F-4D97-AF65-F5344CB8AC3E}">
        <p14:creationId xmlns:p14="http://schemas.microsoft.com/office/powerpoint/2010/main" val="21642713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ea typeface="Calibri"/>
                <a:cs typeface="Calibri"/>
              </a:rPr>
              <a:t>Skulemiljøreglane</a:t>
            </a:r>
            <a:r>
              <a:rPr lang="en-US" dirty="0">
                <a:ea typeface="Calibri"/>
                <a:cs typeface="Calibri"/>
              </a:rPr>
              <a:t> </a:t>
            </a:r>
            <a:r>
              <a:rPr lang="en-US" dirty="0" err="1">
                <a:ea typeface="Calibri"/>
                <a:cs typeface="Calibri"/>
              </a:rPr>
              <a:t>bygger</a:t>
            </a:r>
            <a:r>
              <a:rPr lang="en-US" dirty="0">
                <a:ea typeface="Calibri"/>
                <a:cs typeface="Calibri"/>
              </a:rPr>
              <a:t> </a:t>
            </a:r>
            <a:r>
              <a:rPr lang="en-US" dirty="0" err="1">
                <a:ea typeface="Calibri"/>
                <a:cs typeface="Calibri"/>
              </a:rPr>
              <a:t>på</a:t>
            </a:r>
            <a:r>
              <a:rPr lang="en-US" dirty="0">
                <a:ea typeface="Calibri"/>
                <a:cs typeface="Calibri"/>
              </a:rPr>
              <a:t> </a:t>
            </a:r>
            <a:r>
              <a:rPr lang="en-US" dirty="0" err="1">
                <a:ea typeface="Calibri"/>
                <a:cs typeface="Calibri"/>
              </a:rPr>
              <a:t>forskrifta</a:t>
            </a:r>
            <a:r>
              <a:rPr lang="en-US" dirty="0">
                <a:ea typeface="Calibri"/>
                <a:cs typeface="Calibri"/>
              </a:rPr>
              <a:t> </a:t>
            </a:r>
            <a:r>
              <a:rPr lang="en-US" dirty="0" err="1">
                <a:ea typeface="Calibri"/>
                <a:cs typeface="Calibri"/>
              </a:rPr>
              <a:t>til</a:t>
            </a:r>
            <a:r>
              <a:rPr lang="en-US" dirty="0">
                <a:ea typeface="Calibri"/>
                <a:cs typeface="Calibri"/>
              </a:rPr>
              <a:t> </a:t>
            </a:r>
            <a:r>
              <a:rPr lang="en-US" dirty="0" err="1">
                <a:ea typeface="Calibri"/>
                <a:cs typeface="Calibri"/>
              </a:rPr>
              <a:t>opplæringsloven</a:t>
            </a:r>
            <a:r>
              <a:rPr lang="en-US" dirty="0">
                <a:ea typeface="Calibri"/>
                <a:cs typeface="Calibri"/>
              </a:rPr>
              <a:t> </a:t>
            </a:r>
            <a:r>
              <a:rPr lang="en-US" dirty="0" err="1">
                <a:ea typeface="Calibri"/>
                <a:cs typeface="Calibri"/>
              </a:rPr>
              <a:t>og</a:t>
            </a:r>
            <a:r>
              <a:rPr lang="en-US" dirty="0">
                <a:ea typeface="Calibri"/>
                <a:cs typeface="Calibri"/>
              </a:rPr>
              <a:t> Time </a:t>
            </a:r>
            <a:r>
              <a:rPr lang="en-US" dirty="0" err="1">
                <a:ea typeface="Calibri"/>
                <a:cs typeface="Calibri"/>
              </a:rPr>
              <a:t>kommune</a:t>
            </a:r>
            <a:r>
              <a:rPr lang="en-US" dirty="0">
                <a:ea typeface="Calibri"/>
                <a:cs typeface="Calibri"/>
              </a:rPr>
              <a:t> </a:t>
            </a:r>
            <a:r>
              <a:rPr lang="en-US" dirty="0" err="1">
                <a:ea typeface="Calibri"/>
                <a:cs typeface="Calibri"/>
              </a:rPr>
              <a:t>si</a:t>
            </a:r>
            <a:r>
              <a:rPr lang="en-US" dirty="0">
                <a:ea typeface="Calibri"/>
                <a:cs typeface="Calibri"/>
              </a:rPr>
              <a:t> </a:t>
            </a:r>
            <a:r>
              <a:rPr lang="en-US" dirty="0" err="1">
                <a:ea typeface="Calibri"/>
                <a:cs typeface="Calibri"/>
              </a:rPr>
              <a:t>forskrift</a:t>
            </a:r>
            <a:r>
              <a:rPr lang="en-US" dirty="0">
                <a:ea typeface="Calibri"/>
                <a:cs typeface="Calibri"/>
              </a:rPr>
              <a:t> om </a:t>
            </a:r>
            <a:r>
              <a:rPr lang="en-US" dirty="0" err="1">
                <a:ea typeface="Calibri"/>
                <a:cs typeface="Calibri"/>
              </a:rPr>
              <a:t>skulereglar</a:t>
            </a:r>
            <a:r>
              <a:rPr lang="en-US" dirty="0">
                <a:ea typeface="Calibri"/>
                <a:cs typeface="Calibri"/>
              </a:rPr>
              <a:t>. </a:t>
            </a:r>
            <a:r>
              <a:rPr lang="en-US" dirty="0" err="1">
                <a:ea typeface="Calibri"/>
                <a:cs typeface="Calibri"/>
              </a:rPr>
              <a:t>Udir</a:t>
            </a:r>
            <a:r>
              <a:rPr lang="en-US" dirty="0">
                <a:ea typeface="Calibri"/>
                <a:cs typeface="Calibri"/>
              </a:rPr>
              <a:t> </a:t>
            </a:r>
            <a:r>
              <a:rPr lang="en-US" dirty="0" err="1">
                <a:ea typeface="Calibri"/>
                <a:cs typeface="Calibri"/>
              </a:rPr>
              <a:t>oppsummerer</a:t>
            </a:r>
            <a:r>
              <a:rPr lang="en-US" dirty="0">
                <a:ea typeface="Calibri"/>
                <a:cs typeface="Calibri"/>
              </a:rPr>
              <a:t> </a:t>
            </a:r>
            <a:r>
              <a:rPr lang="en-US" dirty="0" err="1">
                <a:ea typeface="Calibri"/>
                <a:cs typeface="Calibri"/>
              </a:rPr>
              <a:t>orden</a:t>
            </a:r>
            <a:r>
              <a:rPr lang="en-US" dirty="0">
                <a:ea typeface="Calibri"/>
                <a:cs typeface="Calibri"/>
              </a:rPr>
              <a:t> </a:t>
            </a:r>
            <a:r>
              <a:rPr lang="en-US" dirty="0" err="1">
                <a:ea typeface="Calibri"/>
                <a:cs typeface="Calibri"/>
              </a:rPr>
              <a:t>og</a:t>
            </a:r>
            <a:r>
              <a:rPr lang="en-US" dirty="0">
                <a:ea typeface="Calibri"/>
                <a:cs typeface="Calibri"/>
              </a:rPr>
              <a:t> </a:t>
            </a:r>
            <a:r>
              <a:rPr lang="en-US" dirty="0" err="1">
                <a:ea typeface="Calibri"/>
                <a:cs typeface="Calibri"/>
              </a:rPr>
              <a:t>åtferd</a:t>
            </a:r>
            <a:r>
              <a:rPr lang="en-US" dirty="0">
                <a:ea typeface="Calibri"/>
                <a:cs typeface="Calibri"/>
              </a:rPr>
              <a:t> </a:t>
            </a:r>
            <a:r>
              <a:rPr lang="en-US" dirty="0" err="1">
                <a:ea typeface="Calibri"/>
                <a:cs typeface="Calibri"/>
              </a:rPr>
              <a:t>slik</a:t>
            </a:r>
            <a:r>
              <a:rPr lang="en-US" dirty="0">
                <a:ea typeface="Calibri"/>
                <a:cs typeface="Calibri"/>
              </a:rPr>
              <a:t> det </a:t>
            </a:r>
            <a:r>
              <a:rPr lang="en-US" dirty="0" err="1">
                <a:ea typeface="Calibri"/>
                <a:cs typeface="Calibri"/>
              </a:rPr>
              <a:t>står</a:t>
            </a:r>
            <a:r>
              <a:rPr lang="en-US" dirty="0">
                <a:ea typeface="Calibri"/>
                <a:cs typeface="Calibri"/>
              </a:rPr>
              <a:t> </a:t>
            </a:r>
            <a:r>
              <a:rPr lang="en-US" dirty="0" err="1">
                <a:ea typeface="Calibri"/>
                <a:cs typeface="Calibri"/>
              </a:rPr>
              <a:t>skreve</a:t>
            </a:r>
            <a:r>
              <a:rPr lang="en-US" dirty="0">
                <a:ea typeface="Calibri"/>
                <a:cs typeface="Calibri"/>
              </a:rPr>
              <a:t> her </a:t>
            </a:r>
            <a:r>
              <a:rPr lang="en-US" dirty="0" err="1">
                <a:ea typeface="Calibri"/>
                <a:cs typeface="Calibri"/>
              </a:rPr>
              <a:t>på</a:t>
            </a:r>
            <a:r>
              <a:rPr lang="en-US" dirty="0">
                <a:ea typeface="Calibri"/>
                <a:cs typeface="Calibri"/>
              </a:rPr>
              <a:t> </a:t>
            </a:r>
            <a:r>
              <a:rPr lang="en-US" dirty="0" err="1">
                <a:ea typeface="Calibri"/>
                <a:cs typeface="Calibri"/>
              </a:rPr>
              <a:t>lysarket</a:t>
            </a:r>
            <a:r>
              <a:rPr lang="en-US" dirty="0">
                <a:ea typeface="Calibri"/>
                <a:cs typeface="Calibri"/>
              </a:rPr>
              <a:t>.</a:t>
            </a:r>
          </a:p>
        </p:txBody>
      </p:sp>
      <p:sp>
        <p:nvSpPr>
          <p:cNvPr id="4" name="Slide Number Placeholder 3"/>
          <p:cNvSpPr>
            <a:spLocks noGrp="1"/>
          </p:cNvSpPr>
          <p:nvPr>
            <p:ph type="sldNum" sz="quarter" idx="5"/>
          </p:nvPr>
        </p:nvSpPr>
        <p:spPr/>
        <p:txBody>
          <a:bodyPr/>
          <a:lstStyle/>
          <a:p>
            <a:fld id="{D67432DC-441D-42AE-8088-CC379B411405}" type="slidenum">
              <a:rPr lang="en-US"/>
              <a:t>8</a:t>
            </a:fld>
            <a:endParaRPr lang="en-US"/>
          </a:p>
        </p:txBody>
      </p:sp>
    </p:spTree>
    <p:extLst>
      <p:ext uri="{BB962C8B-B14F-4D97-AF65-F5344CB8AC3E}">
        <p14:creationId xmlns:p14="http://schemas.microsoft.com/office/powerpoint/2010/main" val="42562655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ea typeface="Calibri"/>
                <a:cs typeface="Calibri"/>
              </a:rPr>
              <a:t>SKulan</a:t>
            </a:r>
            <a:r>
              <a:rPr lang="en-US" dirty="0">
                <a:ea typeface="Calibri"/>
                <a:cs typeface="Calibri"/>
              </a:rPr>
              <a:t> I </a:t>
            </a:r>
            <a:r>
              <a:rPr lang="en-US" dirty="0" err="1">
                <a:ea typeface="Calibri"/>
                <a:cs typeface="Calibri"/>
              </a:rPr>
              <a:t>kommune</a:t>
            </a:r>
            <a:r>
              <a:rPr lang="en-US" dirty="0">
                <a:ea typeface="Calibri"/>
                <a:cs typeface="Calibri"/>
              </a:rPr>
              <a:t> </a:t>
            </a:r>
            <a:r>
              <a:rPr lang="en-US" dirty="0" err="1">
                <a:ea typeface="Calibri"/>
                <a:cs typeface="Calibri"/>
              </a:rPr>
              <a:t>har</a:t>
            </a:r>
            <a:r>
              <a:rPr lang="en-US" dirty="0">
                <a:ea typeface="Calibri"/>
                <a:cs typeface="Calibri"/>
              </a:rPr>
              <a:t> alle </a:t>
            </a:r>
            <a:r>
              <a:rPr lang="en-US" dirty="0" err="1">
                <a:ea typeface="Calibri"/>
                <a:cs typeface="Calibri"/>
              </a:rPr>
              <a:t>utarbeida</a:t>
            </a:r>
            <a:r>
              <a:rPr lang="en-US" dirty="0">
                <a:ea typeface="Calibri"/>
                <a:cs typeface="Calibri"/>
              </a:rPr>
              <a:t> sine </a:t>
            </a:r>
            <a:r>
              <a:rPr lang="en-US" dirty="0" err="1">
                <a:ea typeface="Calibri"/>
                <a:cs typeface="Calibri"/>
              </a:rPr>
              <a:t>egne</a:t>
            </a:r>
            <a:r>
              <a:rPr lang="en-US" dirty="0">
                <a:ea typeface="Calibri"/>
                <a:cs typeface="Calibri"/>
              </a:rPr>
              <a:t> </a:t>
            </a:r>
            <a:r>
              <a:rPr lang="en-US" dirty="0" err="1">
                <a:ea typeface="Calibri"/>
                <a:cs typeface="Calibri"/>
              </a:rPr>
              <a:t>reglar</a:t>
            </a:r>
            <a:r>
              <a:rPr lang="en-US" dirty="0">
                <a:ea typeface="Calibri"/>
                <a:cs typeface="Calibri"/>
              </a:rPr>
              <a:t> - </a:t>
            </a:r>
            <a:r>
              <a:rPr lang="en-US" dirty="0" err="1">
                <a:ea typeface="Calibri"/>
                <a:cs typeface="Calibri"/>
              </a:rPr>
              <a:t>skulemiljøreglane</a:t>
            </a:r>
            <a:r>
              <a:rPr lang="en-US" dirty="0">
                <a:ea typeface="Calibri"/>
                <a:cs typeface="Calibri"/>
              </a:rPr>
              <a:t>. Dei </a:t>
            </a:r>
            <a:r>
              <a:rPr lang="en-US" dirty="0" err="1">
                <a:ea typeface="Calibri"/>
                <a:cs typeface="Calibri"/>
              </a:rPr>
              <a:t>forskjellige</a:t>
            </a:r>
            <a:r>
              <a:rPr lang="en-US" dirty="0">
                <a:ea typeface="Calibri"/>
                <a:cs typeface="Calibri"/>
              </a:rPr>
              <a:t> </a:t>
            </a:r>
            <a:r>
              <a:rPr lang="en-US" dirty="0" err="1">
                <a:ea typeface="Calibri"/>
                <a:cs typeface="Calibri"/>
              </a:rPr>
              <a:t>skulane</a:t>
            </a:r>
            <a:r>
              <a:rPr lang="en-US" dirty="0">
                <a:ea typeface="Calibri"/>
                <a:cs typeface="Calibri"/>
              </a:rPr>
              <a:t> </a:t>
            </a:r>
            <a:r>
              <a:rPr lang="en-US" dirty="0" err="1">
                <a:ea typeface="Calibri"/>
                <a:cs typeface="Calibri"/>
              </a:rPr>
              <a:t>har</a:t>
            </a:r>
            <a:r>
              <a:rPr lang="en-US" dirty="0">
                <a:ea typeface="Calibri"/>
                <a:cs typeface="Calibri"/>
              </a:rPr>
              <a:t> </a:t>
            </a:r>
            <a:r>
              <a:rPr lang="en-US" dirty="0" err="1">
                <a:ea typeface="Calibri"/>
                <a:cs typeface="Calibri"/>
              </a:rPr>
              <a:t>noko</a:t>
            </a:r>
            <a:r>
              <a:rPr lang="en-US" dirty="0">
                <a:ea typeface="Calibri"/>
                <a:cs typeface="Calibri"/>
              </a:rPr>
              <a:t> </a:t>
            </a:r>
            <a:r>
              <a:rPr lang="en-US" dirty="0" err="1">
                <a:ea typeface="Calibri"/>
                <a:cs typeface="Calibri"/>
              </a:rPr>
              <a:t>forskjelleg</a:t>
            </a:r>
            <a:r>
              <a:rPr lang="en-US" dirty="0">
                <a:ea typeface="Calibri"/>
                <a:cs typeface="Calibri"/>
              </a:rPr>
              <a:t> </a:t>
            </a:r>
            <a:r>
              <a:rPr lang="en-US" dirty="0" err="1">
                <a:ea typeface="Calibri"/>
                <a:cs typeface="Calibri"/>
              </a:rPr>
              <a:t>utforming</a:t>
            </a:r>
            <a:r>
              <a:rPr lang="en-US" dirty="0">
                <a:ea typeface="Calibri"/>
                <a:cs typeface="Calibri"/>
              </a:rPr>
              <a:t>, men </a:t>
            </a:r>
            <a:r>
              <a:rPr lang="en-US" dirty="0" err="1">
                <a:ea typeface="Calibri"/>
                <a:cs typeface="Calibri"/>
              </a:rPr>
              <a:t>innhaldet</a:t>
            </a:r>
            <a:r>
              <a:rPr lang="en-US" dirty="0">
                <a:ea typeface="Calibri"/>
                <a:cs typeface="Calibri"/>
              </a:rPr>
              <a:t> er </a:t>
            </a:r>
            <a:r>
              <a:rPr lang="en-US" dirty="0" err="1">
                <a:ea typeface="Calibri"/>
                <a:cs typeface="Calibri"/>
              </a:rPr>
              <a:t>stort</a:t>
            </a:r>
            <a:r>
              <a:rPr lang="en-US" dirty="0">
                <a:ea typeface="Calibri"/>
                <a:cs typeface="Calibri"/>
              </a:rPr>
              <a:t> sett det same. God </a:t>
            </a:r>
            <a:r>
              <a:rPr lang="en-US" dirty="0" err="1">
                <a:ea typeface="Calibri"/>
                <a:cs typeface="Calibri"/>
              </a:rPr>
              <a:t>orden</a:t>
            </a:r>
            <a:r>
              <a:rPr lang="en-US" dirty="0">
                <a:ea typeface="Calibri"/>
                <a:cs typeface="Calibri"/>
              </a:rPr>
              <a:t> </a:t>
            </a:r>
            <a:r>
              <a:rPr lang="en-US" dirty="0" err="1">
                <a:ea typeface="Calibri"/>
                <a:cs typeface="Calibri"/>
              </a:rPr>
              <a:t>på</a:t>
            </a:r>
            <a:r>
              <a:rPr lang="en-US" dirty="0">
                <a:ea typeface="Calibri"/>
                <a:cs typeface="Calibri"/>
              </a:rPr>
              <a:t> Lye ser </a:t>
            </a:r>
            <a:r>
              <a:rPr lang="en-US" dirty="0" err="1">
                <a:ea typeface="Calibri"/>
                <a:cs typeface="Calibri"/>
              </a:rPr>
              <a:t>ut</a:t>
            </a:r>
            <a:r>
              <a:rPr lang="en-US" dirty="0">
                <a:ea typeface="Calibri"/>
                <a:cs typeface="Calibri"/>
              </a:rPr>
              <a:t> </a:t>
            </a:r>
            <a:r>
              <a:rPr lang="en-US" dirty="0" err="1">
                <a:ea typeface="Calibri"/>
                <a:cs typeface="Calibri"/>
              </a:rPr>
              <a:t>slik</a:t>
            </a:r>
            <a:r>
              <a:rPr lang="en-US" dirty="0">
                <a:ea typeface="Calibri"/>
                <a:cs typeface="Calibri"/>
              </a:rPr>
              <a:t>: ( </a:t>
            </a:r>
            <a:r>
              <a:rPr lang="en-US" dirty="0" err="1">
                <a:ea typeface="Calibri"/>
                <a:cs typeface="Calibri"/>
              </a:rPr>
              <a:t>sjå</a:t>
            </a:r>
            <a:r>
              <a:rPr lang="en-US" dirty="0">
                <a:ea typeface="Calibri"/>
                <a:cs typeface="Calibri"/>
              </a:rPr>
              <a:t> </a:t>
            </a:r>
            <a:r>
              <a:rPr lang="en-US" dirty="0" err="1">
                <a:ea typeface="Calibri"/>
                <a:cs typeface="Calibri"/>
              </a:rPr>
              <a:t>lysarket</a:t>
            </a:r>
            <a:r>
              <a:rPr lang="en-US" dirty="0">
                <a:ea typeface="Calibri"/>
                <a:cs typeface="Calibri"/>
              </a:rPr>
              <a:t> om </a:t>
            </a:r>
            <a:r>
              <a:rPr lang="en-US" dirty="0" err="1">
                <a:ea typeface="Calibri"/>
                <a:cs typeface="Calibri"/>
              </a:rPr>
              <a:t>orden</a:t>
            </a:r>
            <a:r>
              <a:rPr lang="en-US" dirty="0">
                <a:ea typeface="Calibri"/>
                <a:cs typeface="Calibri"/>
              </a:rPr>
              <a:t>)</a:t>
            </a:r>
          </a:p>
        </p:txBody>
      </p:sp>
      <p:sp>
        <p:nvSpPr>
          <p:cNvPr id="4" name="Slide Number Placeholder 3"/>
          <p:cNvSpPr>
            <a:spLocks noGrp="1"/>
          </p:cNvSpPr>
          <p:nvPr>
            <p:ph type="sldNum" sz="quarter" idx="5"/>
          </p:nvPr>
        </p:nvSpPr>
        <p:spPr/>
        <p:txBody>
          <a:bodyPr/>
          <a:lstStyle/>
          <a:p>
            <a:fld id="{D67432DC-441D-42AE-8088-CC379B411405}" type="slidenum">
              <a:rPr lang="en-US"/>
              <a:t>9</a:t>
            </a:fld>
            <a:endParaRPr lang="en-US"/>
          </a:p>
        </p:txBody>
      </p:sp>
    </p:spTree>
    <p:extLst>
      <p:ext uri="{BB962C8B-B14F-4D97-AF65-F5344CB8AC3E}">
        <p14:creationId xmlns:p14="http://schemas.microsoft.com/office/powerpoint/2010/main" val="18674843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Og god </a:t>
            </a:r>
            <a:r>
              <a:rPr lang="en-US" dirty="0" err="1">
                <a:ea typeface="Calibri"/>
                <a:cs typeface="Calibri"/>
              </a:rPr>
              <a:t>åtferd</a:t>
            </a:r>
            <a:r>
              <a:rPr lang="en-US" dirty="0">
                <a:ea typeface="Calibri"/>
                <a:cs typeface="Calibri"/>
              </a:rPr>
              <a:t> </a:t>
            </a:r>
            <a:r>
              <a:rPr lang="en-US" dirty="0" err="1">
                <a:ea typeface="Calibri"/>
                <a:cs typeface="Calibri"/>
              </a:rPr>
              <a:t>på</a:t>
            </a:r>
            <a:r>
              <a:rPr lang="en-US" dirty="0">
                <a:ea typeface="Calibri"/>
                <a:cs typeface="Calibri"/>
              </a:rPr>
              <a:t> LUS er: </a:t>
            </a:r>
            <a:r>
              <a:rPr lang="en-US" dirty="0" err="1">
                <a:ea typeface="Calibri"/>
                <a:cs typeface="Calibri"/>
              </a:rPr>
              <a:t>sjå</a:t>
            </a:r>
            <a:r>
              <a:rPr lang="en-US" dirty="0">
                <a:ea typeface="Calibri"/>
                <a:cs typeface="Calibri"/>
              </a:rPr>
              <a:t> </a:t>
            </a:r>
            <a:r>
              <a:rPr lang="en-US" dirty="0" err="1">
                <a:ea typeface="Calibri"/>
                <a:cs typeface="Calibri"/>
              </a:rPr>
              <a:t>lysarket</a:t>
            </a:r>
          </a:p>
        </p:txBody>
      </p:sp>
      <p:sp>
        <p:nvSpPr>
          <p:cNvPr id="4" name="Slide Number Placeholder 3"/>
          <p:cNvSpPr>
            <a:spLocks noGrp="1"/>
          </p:cNvSpPr>
          <p:nvPr>
            <p:ph type="sldNum" sz="quarter" idx="5"/>
          </p:nvPr>
        </p:nvSpPr>
        <p:spPr/>
        <p:txBody>
          <a:bodyPr/>
          <a:lstStyle/>
          <a:p>
            <a:fld id="{D67432DC-441D-42AE-8088-CC379B411405}" type="slidenum">
              <a:rPr lang="en-US"/>
              <a:t>10</a:t>
            </a:fld>
            <a:endParaRPr lang="en-US"/>
          </a:p>
        </p:txBody>
      </p:sp>
    </p:spTree>
    <p:extLst>
      <p:ext uri="{BB962C8B-B14F-4D97-AF65-F5344CB8AC3E}">
        <p14:creationId xmlns:p14="http://schemas.microsoft.com/office/powerpoint/2010/main" val="32677381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n-NO" dirty="0">
                <a:ea typeface="Calibri"/>
                <a:cs typeface="Calibri"/>
              </a:rPr>
              <a:t>Ved brot på reglane er det følgande reaksjonar som gjeld: Sjå lysark.</a:t>
            </a:r>
          </a:p>
          <a:p>
            <a:r>
              <a:rPr lang="nn-NO" dirty="0">
                <a:ea typeface="Calibri"/>
                <a:cs typeface="Calibri"/>
              </a:rPr>
              <a:t>Me bukar vanlegvis å gje tilsnakk før ein evt. går til det skrittet at ein dokumenterer brotet skriftleg. Unntak er om det er alvorleg brot eller gløymt utstyr, gløymt lekse </a:t>
            </a:r>
            <a:r>
              <a:rPr lang="nn-NO" dirty="0" err="1">
                <a:ea typeface="Calibri"/>
                <a:cs typeface="Calibri"/>
              </a:rPr>
              <a:t>etc</a:t>
            </a:r>
            <a:r>
              <a:rPr lang="nn-NO" dirty="0">
                <a:ea typeface="Calibri"/>
                <a:cs typeface="Calibri"/>
              </a:rPr>
              <a:t> så vil ein dokumentera med ein gong - då er det ikkje naturleg med tilsnakk først.</a:t>
            </a:r>
          </a:p>
          <a:p>
            <a:r>
              <a:rPr lang="nn-NO" dirty="0">
                <a:ea typeface="Calibri"/>
                <a:cs typeface="Calibri"/>
              </a:rPr>
              <a:t>Nokre gonger vil skulen ta kontakt til dømes på telefon eller kalla inn til møte. Det er om det er alvorleg </a:t>
            </a:r>
            <a:r>
              <a:rPr lang="nn-NO" dirty="0" err="1">
                <a:ea typeface="Calibri"/>
                <a:cs typeface="Calibri"/>
              </a:rPr>
              <a:t>hendelse</a:t>
            </a:r>
            <a:r>
              <a:rPr lang="nn-NO" dirty="0">
                <a:ea typeface="Calibri"/>
                <a:cs typeface="Calibri"/>
              </a:rPr>
              <a:t>/brot eller og ein ser mønster som gjer skulen bekymring for eleven. Mange gonger ser me at det blir ein forbetring etter skulen har meldt om bekymring for orden eller åtferd. Me har ein forventning til at elevane passar godt på iPad og anna utstyr, og at dei leverer inn mobilen om morgonen i mobilhotellet. Farlege / ulovlege gjenstandar blir dratt inn og føresette kan kome å hente om dei vil. Nokre gonger må elevane erstatta ting dei har øydelagt. Ein skjeldan gong blir elevar vist vekk frå klasserommet til dømes resten av ein time. </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D67432DC-441D-42AE-8088-CC379B411405}" type="slidenum">
              <a:rPr lang="en-US"/>
              <a:t>11</a:t>
            </a:fld>
            <a:endParaRPr lang="en-US"/>
          </a:p>
        </p:txBody>
      </p:sp>
    </p:spTree>
    <p:extLst>
      <p:ext uri="{BB962C8B-B14F-4D97-AF65-F5344CB8AC3E}">
        <p14:creationId xmlns:p14="http://schemas.microsoft.com/office/powerpoint/2010/main" val="2036689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ea typeface="Calibri"/>
                <a:cs typeface="Calibri"/>
              </a:rPr>
              <a:t>Unntaksvis</a:t>
            </a:r>
            <a:r>
              <a:rPr lang="en-US" dirty="0">
                <a:ea typeface="Calibri"/>
                <a:cs typeface="Calibri"/>
              </a:rPr>
              <a:t> </a:t>
            </a:r>
            <a:r>
              <a:rPr lang="en-US" dirty="0" err="1">
                <a:ea typeface="Calibri"/>
                <a:cs typeface="Calibri"/>
              </a:rPr>
              <a:t>kan</a:t>
            </a:r>
            <a:r>
              <a:rPr lang="en-US" dirty="0">
                <a:ea typeface="Calibri"/>
                <a:cs typeface="Calibri"/>
              </a:rPr>
              <a:t> </a:t>
            </a:r>
            <a:r>
              <a:rPr lang="en-US" dirty="0" err="1">
                <a:ea typeface="Calibri"/>
                <a:cs typeface="Calibri"/>
              </a:rPr>
              <a:t>skulen</a:t>
            </a:r>
            <a:r>
              <a:rPr lang="en-US" dirty="0">
                <a:ea typeface="Calibri"/>
                <a:cs typeface="Calibri"/>
              </a:rPr>
              <a:t> </a:t>
            </a:r>
            <a:r>
              <a:rPr lang="en-US" dirty="0" err="1">
                <a:ea typeface="Calibri"/>
                <a:cs typeface="Calibri"/>
              </a:rPr>
              <a:t>utvisa</a:t>
            </a:r>
            <a:r>
              <a:rPr lang="en-US" dirty="0">
                <a:ea typeface="Calibri"/>
                <a:cs typeface="Calibri"/>
              </a:rPr>
              <a:t> </a:t>
            </a:r>
            <a:r>
              <a:rPr lang="en-US" dirty="0" err="1">
                <a:ea typeface="Calibri"/>
                <a:cs typeface="Calibri"/>
              </a:rPr>
              <a:t>elevar</a:t>
            </a:r>
            <a:r>
              <a:rPr lang="en-US" dirty="0">
                <a:ea typeface="Calibri"/>
                <a:cs typeface="Calibri"/>
              </a:rPr>
              <a:t> </a:t>
            </a:r>
            <a:r>
              <a:rPr lang="en-US" dirty="0" err="1">
                <a:ea typeface="Calibri"/>
                <a:cs typeface="Calibri"/>
              </a:rPr>
              <a:t>opptil</a:t>
            </a:r>
            <a:r>
              <a:rPr lang="en-US" dirty="0">
                <a:ea typeface="Calibri"/>
                <a:cs typeface="Calibri"/>
              </a:rPr>
              <a:t> 3 </a:t>
            </a:r>
            <a:r>
              <a:rPr lang="en-US" dirty="0" err="1">
                <a:ea typeface="Calibri"/>
                <a:cs typeface="Calibri"/>
              </a:rPr>
              <a:t>dager</a:t>
            </a:r>
            <a:r>
              <a:rPr lang="en-US" dirty="0">
                <a:ea typeface="Calibri"/>
                <a:cs typeface="Calibri"/>
              </a:rPr>
              <a:t>, </a:t>
            </a:r>
            <a:r>
              <a:rPr lang="en-US" dirty="0" err="1">
                <a:ea typeface="Calibri"/>
                <a:cs typeface="Calibri"/>
              </a:rPr>
              <a:t>eller</a:t>
            </a:r>
            <a:r>
              <a:rPr lang="en-US" dirty="0">
                <a:ea typeface="Calibri"/>
                <a:cs typeface="Calibri"/>
              </a:rPr>
              <a:t> </a:t>
            </a:r>
            <a:r>
              <a:rPr lang="en-US" dirty="0" err="1">
                <a:ea typeface="Calibri"/>
                <a:cs typeface="Calibri"/>
              </a:rPr>
              <a:t>dei</a:t>
            </a:r>
            <a:r>
              <a:rPr lang="en-US" dirty="0">
                <a:ea typeface="Calibri"/>
                <a:cs typeface="Calibri"/>
              </a:rPr>
              <a:t> </a:t>
            </a:r>
            <a:r>
              <a:rPr lang="en-US" dirty="0" err="1">
                <a:ea typeface="Calibri"/>
                <a:cs typeface="Calibri"/>
              </a:rPr>
              <a:t>kan</a:t>
            </a:r>
            <a:r>
              <a:rPr lang="en-US" dirty="0">
                <a:ea typeface="Calibri"/>
                <a:cs typeface="Calibri"/>
              </a:rPr>
              <a:t> </a:t>
            </a:r>
            <a:r>
              <a:rPr lang="en-US" dirty="0" err="1">
                <a:ea typeface="Calibri"/>
                <a:cs typeface="Calibri"/>
              </a:rPr>
              <a:t>få</a:t>
            </a:r>
            <a:r>
              <a:rPr lang="en-US" dirty="0">
                <a:ea typeface="Calibri"/>
                <a:cs typeface="Calibri"/>
              </a:rPr>
              <a:t> </a:t>
            </a:r>
            <a:r>
              <a:rPr lang="en-US" dirty="0" err="1">
                <a:ea typeface="Calibri"/>
                <a:cs typeface="Calibri"/>
              </a:rPr>
              <a:t>nedsett</a:t>
            </a:r>
            <a:r>
              <a:rPr lang="en-US" dirty="0">
                <a:ea typeface="Calibri"/>
                <a:cs typeface="Calibri"/>
              </a:rPr>
              <a:t> I </a:t>
            </a:r>
            <a:r>
              <a:rPr lang="en-US" dirty="0" err="1">
                <a:ea typeface="Calibri"/>
                <a:cs typeface="Calibri"/>
              </a:rPr>
              <a:t>orden</a:t>
            </a:r>
            <a:r>
              <a:rPr lang="en-US" dirty="0">
                <a:ea typeface="Calibri"/>
                <a:cs typeface="Calibri"/>
              </a:rPr>
              <a:t> </a:t>
            </a:r>
            <a:r>
              <a:rPr lang="en-US" dirty="0" err="1">
                <a:ea typeface="Calibri"/>
                <a:cs typeface="Calibri"/>
              </a:rPr>
              <a:t>og</a:t>
            </a:r>
            <a:r>
              <a:rPr lang="en-US" dirty="0">
                <a:ea typeface="Calibri"/>
                <a:cs typeface="Calibri"/>
              </a:rPr>
              <a:t> </a:t>
            </a:r>
            <a:r>
              <a:rPr lang="en-US" dirty="0" err="1">
                <a:ea typeface="Calibri"/>
                <a:cs typeface="Calibri"/>
              </a:rPr>
              <a:t>åtferdskarakter</a:t>
            </a:r>
            <a:r>
              <a:rPr lang="en-US" dirty="0">
                <a:ea typeface="Calibri"/>
                <a:cs typeface="Calibri"/>
              </a:rPr>
              <a:t>.  </a:t>
            </a:r>
          </a:p>
          <a:p>
            <a:r>
              <a:rPr lang="en-US" dirty="0" err="1">
                <a:ea typeface="Calibri"/>
                <a:cs typeface="Calibri"/>
              </a:rPr>
              <a:t>Når</a:t>
            </a:r>
            <a:r>
              <a:rPr lang="en-US" dirty="0">
                <a:ea typeface="Calibri"/>
                <a:cs typeface="Calibri"/>
              </a:rPr>
              <a:t> </a:t>
            </a:r>
            <a:r>
              <a:rPr lang="en-US" dirty="0" err="1">
                <a:ea typeface="Calibri"/>
                <a:cs typeface="Calibri"/>
              </a:rPr>
              <a:t>karaktereane</a:t>
            </a:r>
            <a:r>
              <a:rPr lang="en-US" dirty="0">
                <a:ea typeface="Calibri"/>
                <a:cs typeface="Calibri"/>
              </a:rPr>
              <a:t> </a:t>
            </a:r>
            <a:r>
              <a:rPr lang="en-US" dirty="0" err="1">
                <a:ea typeface="Calibri"/>
                <a:cs typeface="Calibri"/>
              </a:rPr>
              <a:t>skal</a:t>
            </a:r>
            <a:r>
              <a:rPr lang="en-US" dirty="0">
                <a:ea typeface="Calibri"/>
                <a:cs typeface="Calibri"/>
              </a:rPr>
              <a:t> </a:t>
            </a:r>
            <a:r>
              <a:rPr lang="en-US" dirty="0" err="1">
                <a:ea typeface="Calibri"/>
                <a:cs typeface="Calibri"/>
              </a:rPr>
              <a:t>settast</a:t>
            </a:r>
            <a:r>
              <a:rPr lang="en-US" dirty="0">
                <a:ea typeface="Calibri"/>
                <a:cs typeface="Calibri"/>
              </a:rPr>
              <a:t> sit </a:t>
            </a:r>
            <a:r>
              <a:rPr lang="en-US" dirty="0" err="1">
                <a:ea typeface="Calibri"/>
                <a:cs typeface="Calibri"/>
              </a:rPr>
              <a:t>heile</a:t>
            </a:r>
            <a:r>
              <a:rPr lang="en-US" dirty="0">
                <a:ea typeface="Calibri"/>
                <a:cs typeface="Calibri"/>
              </a:rPr>
              <a:t> </a:t>
            </a:r>
            <a:r>
              <a:rPr lang="en-US" dirty="0" err="1">
                <a:ea typeface="Calibri"/>
                <a:cs typeface="Calibri"/>
              </a:rPr>
              <a:t>personalet</a:t>
            </a:r>
            <a:r>
              <a:rPr lang="en-US" dirty="0">
                <a:ea typeface="Calibri"/>
                <a:cs typeface="Calibri"/>
              </a:rPr>
              <a:t> </a:t>
            </a:r>
            <a:r>
              <a:rPr lang="en-US" dirty="0" err="1">
                <a:ea typeface="Calibri"/>
                <a:cs typeface="Calibri"/>
              </a:rPr>
              <a:t>samla</a:t>
            </a:r>
            <a:r>
              <a:rPr lang="en-US" dirty="0">
                <a:ea typeface="Calibri"/>
                <a:cs typeface="Calibri"/>
              </a:rPr>
              <a:t> saman med </a:t>
            </a:r>
            <a:r>
              <a:rPr lang="en-US" dirty="0" err="1">
                <a:ea typeface="Calibri"/>
                <a:cs typeface="Calibri"/>
              </a:rPr>
              <a:t>leiinga</a:t>
            </a:r>
            <a:r>
              <a:rPr lang="en-US" dirty="0">
                <a:ea typeface="Calibri"/>
                <a:cs typeface="Calibri"/>
              </a:rPr>
              <a:t>. </a:t>
            </a:r>
            <a:r>
              <a:rPr lang="en-US" dirty="0" err="1">
                <a:ea typeface="Calibri"/>
                <a:cs typeface="Calibri"/>
              </a:rPr>
              <a:t>Då</a:t>
            </a:r>
            <a:r>
              <a:rPr lang="en-US" dirty="0">
                <a:ea typeface="Calibri"/>
                <a:cs typeface="Calibri"/>
              </a:rPr>
              <a:t> </a:t>
            </a:r>
            <a:r>
              <a:rPr lang="en-US" dirty="0" err="1">
                <a:ea typeface="Calibri"/>
                <a:cs typeface="Calibri"/>
              </a:rPr>
              <a:t>skal</a:t>
            </a:r>
            <a:r>
              <a:rPr lang="en-US" dirty="0">
                <a:ea typeface="Calibri"/>
                <a:cs typeface="Calibri"/>
              </a:rPr>
              <a:t> det </a:t>
            </a:r>
            <a:r>
              <a:rPr lang="en-US" dirty="0" err="1">
                <a:ea typeface="Calibri"/>
                <a:cs typeface="Calibri"/>
              </a:rPr>
              <a:t>utvisast</a:t>
            </a:r>
            <a:r>
              <a:rPr lang="en-US" dirty="0">
                <a:ea typeface="Calibri"/>
                <a:cs typeface="Calibri"/>
              </a:rPr>
              <a:t> </a:t>
            </a:r>
            <a:r>
              <a:rPr lang="en-US" dirty="0" err="1">
                <a:ea typeface="Calibri"/>
                <a:cs typeface="Calibri"/>
              </a:rPr>
              <a:t>sjønn</a:t>
            </a:r>
            <a:r>
              <a:rPr lang="en-US" dirty="0">
                <a:ea typeface="Calibri"/>
                <a:cs typeface="Calibri"/>
              </a:rPr>
              <a:t> </a:t>
            </a:r>
            <a:r>
              <a:rPr lang="en-US" dirty="0" err="1">
                <a:ea typeface="Calibri"/>
                <a:cs typeface="Calibri"/>
              </a:rPr>
              <a:t>på</a:t>
            </a:r>
            <a:r>
              <a:rPr lang="en-US" dirty="0">
                <a:ea typeface="Calibri"/>
                <a:cs typeface="Calibri"/>
              </a:rPr>
              <a:t> </a:t>
            </a:r>
            <a:r>
              <a:rPr lang="en-US" dirty="0" err="1">
                <a:ea typeface="Calibri"/>
                <a:cs typeface="Calibri"/>
              </a:rPr>
              <a:t>kvar</a:t>
            </a:r>
            <a:r>
              <a:rPr lang="en-US" dirty="0">
                <a:ea typeface="Calibri"/>
                <a:cs typeface="Calibri"/>
              </a:rPr>
              <a:t> </a:t>
            </a:r>
            <a:r>
              <a:rPr lang="en-US" dirty="0" err="1">
                <a:ea typeface="Calibri"/>
                <a:cs typeface="Calibri"/>
              </a:rPr>
              <a:t>enkelt</a:t>
            </a:r>
            <a:r>
              <a:rPr lang="en-US" dirty="0">
                <a:ea typeface="Calibri"/>
                <a:cs typeface="Calibri"/>
              </a:rPr>
              <a:t> </a:t>
            </a:r>
            <a:r>
              <a:rPr lang="en-US" dirty="0" err="1">
                <a:ea typeface="Calibri"/>
                <a:cs typeface="Calibri"/>
              </a:rPr>
              <a:t>før</a:t>
            </a:r>
            <a:r>
              <a:rPr lang="en-US" dirty="0">
                <a:ea typeface="Calibri"/>
                <a:cs typeface="Calibri"/>
              </a:rPr>
              <a:t> </a:t>
            </a:r>
            <a:r>
              <a:rPr lang="en-US" dirty="0" err="1">
                <a:ea typeface="Calibri"/>
                <a:cs typeface="Calibri"/>
              </a:rPr>
              <a:t>karakteren</a:t>
            </a:r>
            <a:r>
              <a:rPr lang="en-US" dirty="0">
                <a:ea typeface="Calibri"/>
                <a:cs typeface="Calibri"/>
              </a:rPr>
              <a:t> </a:t>
            </a:r>
            <a:r>
              <a:rPr lang="en-US" dirty="0" err="1">
                <a:ea typeface="Calibri"/>
                <a:cs typeface="Calibri"/>
              </a:rPr>
              <a:t>blir</a:t>
            </a:r>
            <a:r>
              <a:rPr lang="en-US" dirty="0">
                <a:ea typeface="Calibri"/>
                <a:cs typeface="Calibri"/>
              </a:rPr>
              <a:t> </a:t>
            </a:r>
            <a:r>
              <a:rPr lang="en-US" dirty="0" err="1">
                <a:ea typeface="Calibri"/>
                <a:cs typeface="Calibri"/>
              </a:rPr>
              <a:t>satt</a:t>
            </a:r>
            <a:r>
              <a:rPr lang="en-US" dirty="0">
                <a:ea typeface="Calibri"/>
                <a:cs typeface="Calibri"/>
              </a:rPr>
              <a:t>. Om det er fare for at eleven </a:t>
            </a:r>
            <a:r>
              <a:rPr lang="en-US" dirty="0" err="1">
                <a:ea typeface="Calibri"/>
                <a:cs typeface="Calibri"/>
              </a:rPr>
              <a:t>kan</a:t>
            </a:r>
            <a:r>
              <a:rPr lang="en-US" dirty="0">
                <a:ea typeface="Calibri"/>
                <a:cs typeface="Calibri"/>
              </a:rPr>
              <a:t> </a:t>
            </a:r>
            <a:r>
              <a:rPr lang="en-US" dirty="0" err="1">
                <a:ea typeface="Calibri"/>
                <a:cs typeface="Calibri"/>
              </a:rPr>
              <a:t>gå</a:t>
            </a:r>
            <a:r>
              <a:rPr lang="en-US" dirty="0">
                <a:ea typeface="Calibri"/>
                <a:cs typeface="Calibri"/>
              </a:rPr>
              <a:t> </a:t>
            </a:r>
            <a:r>
              <a:rPr lang="en-US" dirty="0" err="1">
                <a:ea typeface="Calibri"/>
                <a:cs typeface="Calibri"/>
              </a:rPr>
              <a:t>ned</a:t>
            </a:r>
            <a:r>
              <a:rPr lang="en-US" dirty="0">
                <a:ea typeface="Calibri"/>
                <a:cs typeface="Calibri"/>
              </a:rPr>
              <a:t> I </a:t>
            </a:r>
            <a:r>
              <a:rPr lang="en-US" dirty="0" err="1">
                <a:ea typeface="Calibri"/>
                <a:cs typeface="Calibri"/>
              </a:rPr>
              <a:t>karakter</a:t>
            </a:r>
            <a:r>
              <a:rPr lang="en-US" dirty="0">
                <a:ea typeface="Calibri"/>
                <a:cs typeface="Calibri"/>
              </a:rPr>
              <a:t> I </a:t>
            </a:r>
            <a:r>
              <a:rPr lang="en-US" dirty="0" err="1">
                <a:ea typeface="Calibri"/>
                <a:cs typeface="Calibri"/>
              </a:rPr>
              <a:t>orden</a:t>
            </a:r>
            <a:r>
              <a:rPr lang="en-US" dirty="0">
                <a:ea typeface="Calibri"/>
                <a:cs typeface="Calibri"/>
              </a:rPr>
              <a:t> </a:t>
            </a:r>
            <a:r>
              <a:rPr lang="en-US" dirty="0" err="1">
                <a:ea typeface="Calibri"/>
                <a:cs typeface="Calibri"/>
              </a:rPr>
              <a:t>eller</a:t>
            </a:r>
            <a:r>
              <a:rPr lang="en-US" dirty="0">
                <a:ea typeface="Calibri"/>
                <a:cs typeface="Calibri"/>
              </a:rPr>
              <a:t> </a:t>
            </a:r>
            <a:r>
              <a:rPr lang="en-US" dirty="0" err="1">
                <a:ea typeface="Calibri"/>
                <a:cs typeface="Calibri"/>
              </a:rPr>
              <a:t>og</a:t>
            </a:r>
            <a:r>
              <a:rPr lang="en-US" dirty="0">
                <a:ea typeface="Calibri"/>
                <a:cs typeface="Calibri"/>
              </a:rPr>
              <a:t> </a:t>
            </a:r>
            <a:r>
              <a:rPr lang="en-US" dirty="0" err="1">
                <a:ea typeface="Calibri"/>
                <a:cs typeface="Calibri"/>
              </a:rPr>
              <a:t>åtferd</a:t>
            </a:r>
            <a:r>
              <a:rPr lang="en-US" dirty="0">
                <a:ea typeface="Calibri"/>
                <a:cs typeface="Calibri"/>
              </a:rPr>
              <a:t>- </a:t>
            </a:r>
            <a:r>
              <a:rPr lang="en-US" dirty="0" err="1">
                <a:ea typeface="Calibri"/>
                <a:cs typeface="Calibri"/>
              </a:rPr>
              <a:t>så</a:t>
            </a:r>
            <a:r>
              <a:rPr lang="en-US" dirty="0">
                <a:ea typeface="Calibri"/>
                <a:cs typeface="Calibri"/>
              </a:rPr>
              <a:t> </a:t>
            </a:r>
            <a:r>
              <a:rPr lang="en-US" dirty="0" err="1">
                <a:ea typeface="Calibri"/>
                <a:cs typeface="Calibri"/>
              </a:rPr>
              <a:t>skal</a:t>
            </a:r>
            <a:r>
              <a:rPr lang="en-US" dirty="0">
                <a:ea typeface="Calibri"/>
                <a:cs typeface="Calibri"/>
              </a:rPr>
              <a:t> de ha </a:t>
            </a:r>
            <a:r>
              <a:rPr lang="en-US" dirty="0" err="1">
                <a:ea typeface="Calibri"/>
                <a:cs typeface="Calibri"/>
              </a:rPr>
              <a:t>fått</a:t>
            </a:r>
            <a:r>
              <a:rPr lang="en-US" dirty="0">
                <a:ea typeface="Calibri"/>
                <a:cs typeface="Calibri"/>
              </a:rPr>
              <a:t> </a:t>
            </a:r>
            <a:r>
              <a:rPr lang="en-US" dirty="0" err="1">
                <a:ea typeface="Calibri"/>
                <a:cs typeface="Calibri"/>
              </a:rPr>
              <a:t>varsel</a:t>
            </a:r>
            <a:r>
              <a:rPr lang="en-US" dirty="0">
                <a:ea typeface="Calibri"/>
                <a:cs typeface="Calibri"/>
              </a:rPr>
              <a:t> om </a:t>
            </a:r>
            <a:r>
              <a:rPr lang="en-US" dirty="0" err="1">
                <a:ea typeface="Calibri"/>
                <a:cs typeface="Calibri"/>
              </a:rPr>
              <a:t>dette</a:t>
            </a:r>
            <a:r>
              <a:rPr lang="en-US" dirty="0">
                <a:ea typeface="Calibri"/>
                <a:cs typeface="Calibri"/>
              </a:rPr>
              <a:t> </a:t>
            </a:r>
            <a:r>
              <a:rPr lang="en-US" dirty="0" err="1">
                <a:ea typeface="Calibri"/>
                <a:cs typeface="Calibri"/>
              </a:rPr>
              <a:t>så</a:t>
            </a:r>
            <a:r>
              <a:rPr lang="en-US" dirty="0">
                <a:ea typeface="Calibri"/>
                <a:cs typeface="Calibri"/>
              </a:rPr>
              <a:t> </a:t>
            </a:r>
            <a:r>
              <a:rPr lang="en-US" dirty="0" err="1">
                <a:ea typeface="Calibri"/>
                <a:cs typeface="Calibri"/>
              </a:rPr>
              <a:t>tidleg</a:t>
            </a:r>
            <a:r>
              <a:rPr lang="en-US" dirty="0">
                <a:ea typeface="Calibri"/>
                <a:cs typeface="Calibri"/>
              </a:rPr>
              <a:t> at eleven </a:t>
            </a:r>
            <a:r>
              <a:rPr lang="en-US" dirty="0" err="1">
                <a:ea typeface="Calibri"/>
                <a:cs typeface="Calibri"/>
              </a:rPr>
              <a:t>kan</a:t>
            </a:r>
            <a:r>
              <a:rPr lang="en-US" dirty="0">
                <a:ea typeface="Calibri"/>
                <a:cs typeface="Calibri"/>
              </a:rPr>
              <a:t> </a:t>
            </a:r>
            <a:r>
              <a:rPr lang="en-US" dirty="0" err="1">
                <a:ea typeface="Calibri"/>
                <a:cs typeface="Calibri"/>
              </a:rPr>
              <a:t>forbetre</a:t>
            </a:r>
            <a:r>
              <a:rPr lang="en-US" dirty="0">
                <a:ea typeface="Calibri"/>
                <a:cs typeface="Calibri"/>
              </a:rPr>
              <a:t> seg </a:t>
            </a:r>
            <a:r>
              <a:rPr lang="en-US" dirty="0" err="1">
                <a:ea typeface="Calibri"/>
                <a:cs typeface="Calibri"/>
              </a:rPr>
              <a:t>og</a:t>
            </a:r>
            <a:r>
              <a:rPr lang="en-US" dirty="0">
                <a:ea typeface="Calibri"/>
                <a:cs typeface="Calibri"/>
              </a:rPr>
              <a:t> </a:t>
            </a:r>
            <a:r>
              <a:rPr lang="en-US" dirty="0" err="1">
                <a:ea typeface="Calibri"/>
                <a:cs typeface="Calibri"/>
              </a:rPr>
              <a:t>unngå</a:t>
            </a:r>
            <a:r>
              <a:rPr lang="en-US" dirty="0">
                <a:ea typeface="Calibri"/>
                <a:cs typeface="Calibri"/>
              </a:rPr>
              <a:t> </a:t>
            </a:r>
            <a:r>
              <a:rPr lang="en-US" dirty="0" err="1">
                <a:ea typeface="Calibri"/>
                <a:cs typeface="Calibri"/>
              </a:rPr>
              <a:t>dette</a:t>
            </a:r>
            <a:r>
              <a:rPr lang="en-US" dirty="0">
                <a:ea typeface="Calibri"/>
                <a:cs typeface="Calibri"/>
              </a:rPr>
              <a:t>. </a:t>
            </a:r>
            <a:r>
              <a:rPr lang="en-US" dirty="0" err="1">
                <a:ea typeface="Calibri"/>
                <a:cs typeface="Calibri"/>
              </a:rPr>
              <a:t>Unntaket</a:t>
            </a:r>
            <a:r>
              <a:rPr lang="en-US" dirty="0">
                <a:ea typeface="Calibri"/>
                <a:cs typeface="Calibri"/>
              </a:rPr>
              <a:t> er om det </a:t>
            </a:r>
            <a:r>
              <a:rPr lang="en-US" dirty="0" err="1">
                <a:ea typeface="Calibri"/>
                <a:cs typeface="Calibri"/>
              </a:rPr>
              <a:t>skjer</a:t>
            </a:r>
            <a:r>
              <a:rPr lang="en-US" dirty="0">
                <a:ea typeface="Calibri"/>
                <a:cs typeface="Calibri"/>
              </a:rPr>
              <a:t> </a:t>
            </a:r>
            <a:r>
              <a:rPr lang="en-US" dirty="0" err="1">
                <a:ea typeface="Calibri"/>
                <a:cs typeface="Calibri"/>
              </a:rPr>
              <a:t>alvorlege</a:t>
            </a:r>
            <a:r>
              <a:rPr lang="en-US" dirty="0">
                <a:ea typeface="Calibri"/>
                <a:cs typeface="Calibri"/>
              </a:rPr>
              <a:t> </a:t>
            </a:r>
            <a:r>
              <a:rPr lang="en-US" dirty="0" err="1">
                <a:ea typeface="Calibri"/>
                <a:cs typeface="Calibri"/>
              </a:rPr>
              <a:t>hendingar</a:t>
            </a:r>
            <a:r>
              <a:rPr lang="en-US" dirty="0">
                <a:ea typeface="Calibri"/>
                <a:cs typeface="Calibri"/>
              </a:rPr>
              <a:t> - </a:t>
            </a:r>
            <a:r>
              <a:rPr lang="en-US" dirty="0" err="1">
                <a:ea typeface="Calibri"/>
                <a:cs typeface="Calibri"/>
              </a:rPr>
              <a:t>då</a:t>
            </a:r>
            <a:r>
              <a:rPr lang="en-US" dirty="0">
                <a:ea typeface="Calibri"/>
                <a:cs typeface="Calibri"/>
              </a:rPr>
              <a:t> </a:t>
            </a:r>
            <a:r>
              <a:rPr lang="en-US" dirty="0" err="1">
                <a:ea typeface="Calibri"/>
                <a:cs typeface="Calibri"/>
              </a:rPr>
              <a:t>kan</a:t>
            </a:r>
            <a:r>
              <a:rPr lang="en-US" dirty="0">
                <a:ea typeface="Calibri"/>
                <a:cs typeface="Calibri"/>
              </a:rPr>
              <a:t> </a:t>
            </a:r>
            <a:r>
              <a:rPr lang="en-US" dirty="0" err="1">
                <a:ea typeface="Calibri"/>
                <a:cs typeface="Calibri"/>
              </a:rPr>
              <a:t>dei</a:t>
            </a:r>
            <a:r>
              <a:rPr lang="en-US" dirty="0">
                <a:ea typeface="Calibri"/>
                <a:cs typeface="Calibri"/>
              </a:rPr>
              <a:t> </a:t>
            </a:r>
            <a:r>
              <a:rPr lang="en-US" dirty="0" err="1">
                <a:ea typeface="Calibri"/>
                <a:cs typeface="Calibri"/>
              </a:rPr>
              <a:t>gå</a:t>
            </a:r>
            <a:r>
              <a:rPr lang="en-US" dirty="0">
                <a:ea typeface="Calibri"/>
                <a:cs typeface="Calibri"/>
              </a:rPr>
              <a:t> </a:t>
            </a:r>
            <a:r>
              <a:rPr lang="en-US" dirty="0" err="1">
                <a:ea typeface="Calibri"/>
                <a:cs typeface="Calibri"/>
              </a:rPr>
              <a:t>ned</a:t>
            </a:r>
            <a:r>
              <a:rPr lang="en-US" dirty="0">
                <a:ea typeface="Calibri"/>
                <a:cs typeface="Calibri"/>
              </a:rPr>
              <a:t> </a:t>
            </a:r>
            <a:r>
              <a:rPr lang="en-US" dirty="0" err="1">
                <a:ea typeface="Calibri"/>
                <a:cs typeface="Calibri"/>
              </a:rPr>
              <a:t>utan</a:t>
            </a:r>
            <a:r>
              <a:rPr lang="en-US" dirty="0">
                <a:ea typeface="Calibri"/>
                <a:cs typeface="Calibri"/>
              </a:rPr>
              <a:t> at det er </a:t>
            </a:r>
            <a:r>
              <a:rPr lang="en-US" dirty="0" err="1">
                <a:ea typeface="Calibri"/>
                <a:cs typeface="Calibri"/>
              </a:rPr>
              <a:t>varsla</a:t>
            </a:r>
            <a:r>
              <a:rPr lang="en-US" dirty="0">
                <a:ea typeface="Calibri"/>
                <a:cs typeface="Calibri"/>
              </a:rPr>
              <a:t>, </a:t>
            </a:r>
            <a:r>
              <a:rPr lang="en-US" dirty="0" err="1">
                <a:ea typeface="Calibri"/>
                <a:cs typeface="Calibri"/>
              </a:rPr>
              <a:t>og</a:t>
            </a:r>
            <a:r>
              <a:rPr lang="en-US" dirty="0">
                <a:ea typeface="Calibri"/>
                <a:cs typeface="Calibri"/>
              </a:rPr>
              <a:t> </a:t>
            </a:r>
            <a:r>
              <a:rPr lang="en-US" dirty="0" err="1">
                <a:ea typeface="Calibri"/>
                <a:cs typeface="Calibri"/>
              </a:rPr>
              <a:t>sjølv</a:t>
            </a:r>
            <a:r>
              <a:rPr lang="en-US" dirty="0">
                <a:ea typeface="Calibri"/>
                <a:cs typeface="Calibri"/>
              </a:rPr>
              <a:t> om </a:t>
            </a:r>
            <a:r>
              <a:rPr lang="en-US" dirty="0" err="1">
                <a:ea typeface="Calibri"/>
                <a:cs typeface="Calibri"/>
              </a:rPr>
              <a:t>hendinga</a:t>
            </a:r>
            <a:r>
              <a:rPr lang="en-US" dirty="0">
                <a:ea typeface="Calibri"/>
                <a:cs typeface="Calibri"/>
              </a:rPr>
              <a:t> </a:t>
            </a:r>
            <a:r>
              <a:rPr lang="en-US" dirty="0" err="1">
                <a:ea typeface="Calibri"/>
                <a:cs typeface="Calibri"/>
              </a:rPr>
              <a:t>skjedde</a:t>
            </a:r>
            <a:r>
              <a:rPr lang="en-US" dirty="0">
                <a:ea typeface="Calibri"/>
                <a:cs typeface="Calibri"/>
              </a:rPr>
              <a:t> </a:t>
            </a:r>
            <a:r>
              <a:rPr lang="en-US" dirty="0" err="1">
                <a:ea typeface="Calibri"/>
                <a:cs typeface="Calibri"/>
              </a:rPr>
              <a:t>ved</a:t>
            </a:r>
            <a:r>
              <a:rPr lang="en-US" dirty="0">
                <a:ea typeface="Calibri"/>
                <a:cs typeface="Calibri"/>
              </a:rPr>
              <a:t> </a:t>
            </a:r>
            <a:r>
              <a:rPr lang="en-US" dirty="0" err="1">
                <a:ea typeface="Calibri"/>
                <a:cs typeface="Calibri"/>
              </a:rPr>
              <a:t>oppstart</a:t>
            </a:r>
            <a:r>
              <a:rPr lang="en-US" dirty="0">
                <a:ea typeface="Calibri"/>
                <a:cs typeface="Calibri"/>
              </a:rPr>
              <a:t> av </a:t>
            </a:r>
            <a:r>
              <a:rPr lang="en-US" dirty="0" err="1">
                <a:ea typeface="Calibri"/>
                <a:cs typeface="Calibri"/>
              </a:rPr>
              <a:t>eit</a:t>
            </a:r>
            <a:r>
              <a:rPr lang="en-US" dirty="0">
                <a:ea typeface="Calibri"/>
                <a:cs typeface="Calibri"/>
              </a:rPr>
              <a:t> semester.</a:t>
            </a:r>
          </a:p>
          <a:p>
            <a:r>
              <a:rPr lang="en-US" dirty="0" err="1">
                <a:ea typeface="Calibri"/>
                <a:cs typeface="Calibri"/>
              </a:rPr>
              <a:t>Kvart</a:t>
            </a:r>
            <a:r>
              <a:rPr lang="en-US" dirty="0">
                <a:ea typeface="Calibri"/>
                <a:cs typeface="Calibri"/>
              </a:rPr>
              <a:t> semester </a:t>
            </a:r>
            <a:r>
              <a:rPr lang="en-US" dirty="0" err="1">
                <a:ea typeface="Calibri"/>
                <a:cs typeface="Calibri"/>
              </a:rPr>
              <a:t>startar</a:t>
            </a:r>
            <a:r>
              <a:rPr lang="en-US" dirty="0">
                <a:ea typeface="Calibri"/>
                <a:cs typeface="Calibri"/>
              </a:rPr>
              <a:t> alle </a:t>
            </a:r>
            <a:r>
              <a:rPr lang="en-US" dirty="0" err="1">
                <a:ea typeface="Calibri"/>
                <a:cs typeface="Calibri"/>
              </a:rPr>
              <a:t>elevane</a:t>
            </a:r>
            <a:r>
              <a:rPr lang="en-US" dirty="0">
                <a:ea typeface="Calibri"/>
                <a:cs typeface="Calibri"/>
              </a:rPr>
              <a:t> </a:t>
            </a:r>
            <a:r>
              <a:rPr lang="en-US" dirty="0" err="1">
                <a:ea typeface="Calibri"/>
                <a:cs typeface="Calibri"/>
              </a:rPr>
              <a:t>på</a:t>
            </a:r>
            <a:r>
              <a:rPr lang="en-US" dirty="0">
                <a:ea typeface="Calibri"/>
                <a:cs typeface="Calibri"/>
              </a:rPr>
              <a:t> GOD. Det </a:t>
            </a:r>
            <a:r>
              <a:rPr lang="en-US" dirty="0" err="1">
                <a:ea typeface="Calibri"/>
                <a:cs typeface="Calibri"/>
              </a:rPr>
              <a:t>som</a:t>
            </a:r>
            <a:r>
              <a:rPr lang="en-US" dirty="0">
                <a:ea typeface="Calibri"/>
                <a:cs typeface="Calibri"/>
              </a:rPr>
              <a:t> </a:t>
            </a:r>
            <a:r>
              <a:rPr lang="en-US" dirty="0" err="1">
                <a:ea typeface="Calibri"/>
                <a:cs typeface="Calibri"/>
              </a:rPr>
              <a:t>skjedde</a:t>
            </a:r>
            <a:r>
              <a:rPr lang="en-US" dirty="0">
                <a:ea typeface="Calibri"/>
                <a:cs typeface="Calibri"/>
              </a:rPr>
              <a:t> om </a:t>
            </a:r>
            <a:r>
              <a:rPr lang="en-US" dirty="0" err="1">
                <a:ea typeface="Calibri"/>
                <a:cs typeface="Calibri"/>
              </a:rPr>
              <a:t>hausten</a:t>
            </a:r>
            <a:r>
              <a:rPr lang="en-US" dirty="0">
                <a:ea typeface="Calibri"/>
                <a:cs typeface="Calibri"/>
              </a:rPr>
              <a:t> </a:t>
            </a:r>
            <a:r>
              <a:rPr lang="en-US" dirty="0" err="1">
                <a:ea typeface="Calibri"/>
                <a:cs typeface="Calibri"/>
              </a:rPr>
              <a:t>skal</a:t>
            </a:r>
            <a:r>
              <a:rPr lang="en-US" dirty="0">
                <a:ea typeface="Calibri"/>
                <a:cs typeface="Calibri"/>
              </a:rPr>
              <a:t> </a:t>
            </a:r>
            <a:r>
              <a:rPr lang="en-US" dirty="0" err="1">
                <a:ea typeface="Calibri"/>
                <a:cs typeface="Calibri"/>
              </a:rPr>
              <a:t>ikkje</a:t>
            </a:r>
            <a:r>
              <a:rPr lang="en-US" dirty="0">
                <a:ea typeface="Calibri"/>
                <a:cs typeface="Calibri"/>
              </a:rPr>
              <a:t> </a:t>
            </a:r>
            <a:r>
              <a:rPr lang="en-US" dirty="0" err="1">
                <a:ea typeface="Calibri"/>
                <a:cs typeface="Calibri"/>
              </a:rPr>
              <a:t>påverka</a:t>
            </a:r>
            <a:r>
              <a:rPr lang="en-US" dirty="0">
                <a:ea typeface="Calibri"/>
                <a:cs typeface="Calibri"/>
              </a:rPr>
              <a:t> </a:t>
            </a:r>
            <a:r>
              <a:rPr lang="en-US" dirty="0" err="1">
                <a:ea typeface="Calibri"/>
                <a:cs typeface="Calibri"/>
              </a:rPr>
              <a:t>karakteren</a:t>
            </a:r>
            <a:r>
              <a:rPr lang="en-US" dirty="0">
                <a:ea typeface="Calibri"/>
                <a:cs typeface="Calibri"/>
              </a:rPr>
              <a:t> </a:t>
            </a:r>
            <a:r>
              <a:rPr lang="en-US" dirty="0" err="1">
                <a:ea typeface="Calibri"/>
                <a:cs typeface="Calibri"/>
              </a:rPr>
              <a:t>til</a:t>
            </a:r>
            <a:r>
              <a:rPr lang="en-US" dirty="0">
                <a:ea typeface="Calibri"/>
                <a:cs typeface="Calibri"/>
              </a:rPr>
              <a:t> </a:t>
            </a:r>
            <a:r>
              <a:rPr lang="en-US" dirty="0" err="1">
                <a:ea typeface="Calibri"/>
                <a:cs typeface="Calibri"/>
              </a:rPr>
              <a:t>sommaren</a:t>
            </a:r>
            <a:r>
              <a:rPr lang="en-US" dirty="0">
                <a:ea typeface="Calibri"/>
                <a:cs typeface="Calibri"/>
              </a:rPr>
              <a:t>. </a:t>
            </a:r>
          </a:p>
        </p:txBody>
      </p:sp>
      <p:sp>
        <p:nvSpPr>
          <p:cNvPr id="4" name="Slide Number Placeholder 3"/>
          <p:cNvSpPr>
            <a:spLocks noGrp="1"/>
          </p:cNvSpPr>
          <p:nvPr>
            <p:ph type="sldNum" sz="quarter" idx="5"/>
          </p:nvPr>
        </p:nvSpPr>
        <p:spPr/>
        <p:txBody>
          <a:bodyPr/>
          <a:lstStyle/>
          <a:p>
            <a:fld id="{D67432DC-441D-42AE-8088-CC379B411405}" type="slidenum">
              <a:rPr lang="en-US"/>
              <a:t>12</a:t>
            </a:fld>
            <a:endParaRPr lang="en-US"/>
          </a:p>
        </p:txBody>
      </p:sp>
    </p:spTree>
    <p:extLst>
      <p:ext uri="{BB962C8B-B14F-4D97-AF65-F5344CB8AC3E}">
        <p14:creationId xmlns:p14="http://schemas.microsoft.com/office/powerpoint/2010/main" val="5957171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ete">
    <p:spTree>
      <p:nvGrpSpPr>
        <p:cNvPr id="1" name=""/>
        <p:cNvGrpSpPr/>
        <p:nvPr/>
      </p:nvGrpSpPr>
      <p:grpSpPr>
        <a:xfrm>
          <a:off x="0" y="0"/>
          <a:ext cx="0" cy="0"/>
          <a:chOff x="0" y="0"/>
          <a:chExt cx="0" cy="0"/>
        </a:xfrm>
      </p:grpSpPr>
      <p:sp>
        <p:nvSpPr>
          <p:cNvPr id="2" name="Tittel 1"/>
          <p:cNvSpPr>
            <a:spLocks noGrp="1"/>
          </p:cNvSpPr>
          <p:nvPr>
            <p:ph type="ctrTitle"/>
          </p:nvPr>
        </p:nvSpPr>
        <p:spPr>
          <a:xfrm>
            <a:off x="1524000" y="1122363"/>
            <a:ext cx="9144000" cy="2387600"/>
          </a:xfrm>
        </p:spPr>
        <p:txBody>
          <a:bodyPr anchor="b"/>
          <a:lstStyle>
            <a:lvl1pPr algn="ctr">
              <a:defRPr sz="6000"/>
            </a:lvl1pPr>
          </a:lstStyle>
          <a:p>
            <a:r>
              <a:rPr lang="nn-NO"/>
              <a:t>Klikk for å redigere tittelstil</a:t>
            </a:r>
          </a:p>
        </p:txBody>
      </p:sp>
      <p:sp>
        <p:nvSpPr>
          <p:cNvPr id="3" name="Undertit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n-NO"/>
              <a:t>Klikk for å redigere undertittelstil i malen</a:t>
            </a:r>
          </a:p>
        </p:txBody>
      </p:sp>
      <p:sp>
        <p:nvSpPr>
          <p:cNvPr id="4" name="Plasshaldar for dato 3"/>
          <p:cNvSpPr>
            <a:spLocks noGrp="1"/>
          </p:cNvSpPr>
          <p:nvPr>
            <p:ph type="dt" sz="half" idx="10"/>
          </p:nvPr>
        </p:nvSpPr>
        <p:spPr/>
        <p:txBody>
          <a:bodyPr/>
          <a:lstStyle/>
          <a:p>
            <a:fld id="{3805AB19-FBE3-46B3-ACE4-7B0425FCFE04}" type="datetimeFigureOut">
              <a:rPr lang="nn-NO" smtClean="0"/>
              <a:t>25.09.2026</a:t>
            </a:fld>
            <a:endParaRPr lang="nn-NO"/>
          </a:p>
        </p:txBody>
      </p:sp>
      <p:sp>
        <p:nvSpPr>
          <p:cNvPr id="5" name="Plasshaldar for botntekst 4"/>
          <p:cNvSpPr>
            <a:spLocks noGrp="1"/>
          </p:cNvSpPr>
          <p:nvPr>
            <p:ph type="ftr" sz="quarter" idx="11"/>
          </p:nvPr>
        </p:nvSpPr>
        <p:spPr/>
        <p:txBody>
          <a:bodyPr/>
          <a:lstStyle/>
          <a:p>
            <a:endParaRPr lang="nn-NO"/>
          </a:p>
        </p:txBody>
      </p:sp>
      <p:sp>
        <p:nvSpPr>
          <p:cNvPr id="6" name="Plasshaldar for lysbiletnummer 5"/>
          <p:cNvSpPr>
            <a:spLocks noGrp="1"/>
          </p:cNvSpPr>
          <p:nvPr>
            <p:ph type="sldNum" sz="quarter" idx="12"/>
          </p:nvPr>
        </p:nvSpPr>
        <p:spPr/>
        <p:txBody>
          <a:bodyPr/>
          <a:lstStyle/>
          <a:p>
            <a:fld id="{9CCB44D9-124A-4DB5-A73E-4C7CE6E977FC}" type="slidenum">
              <a:rPr lang="nn-NO" smtClean="0"/>
              <a:t>‹#›</a:t>
            </a:fld>
            <a:endParaRPr lang="nn-NO"/>
          </a:p>
        </p:txBody>
      </p:sp>
    </p:spTree>
    <p:extLst>
      <p:ext uri="{BB962C8B-B14F-4D97-AF65-F5344CB8AC3E}">
        <p14:creationId xmlns:p14="http://schemas.microsoft.com/office/powerpoint/2010/main" val="27554148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a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n-NO"/>
              <a:t>Klikk for å redigere tittelstil</a:t>
            </a:r>
          </a:p>
        </p:txBody>
      </p:sp>
      <p:sp>
        <p:nvSpPr>
          <p:cNvPr id="3" name="Plasshaldar for innhald 2"/>
          <p:cNvSpPr>
            <a:spLocks noGrp="1"/>
          </p:cNvSpPr>
          <p:nvPr>
            <p:ph idx="1"/>
          </p:nvPr>
        </p:nvSpPr>
        <p:spPr/>
        <p:txBody>
          <a:bodyPr/>
          <a:lstStyle/>
          <a:p>
            <a:pPr lvl="0"/>
            <a:r>
              <a:rPr lang="nn-NO"/>
              <a:t>Tekststilar i malen</a:t>
            </a:r>
          </a:p>
          <a:p>
            <a:pPr lvl="1"/>
            <a:r>
              <a:rPr lang="nn-NO"/>
              <a:t>Andre nivå</a:t>
            </a:r>
          </a:p>
          <a:p>
            <a:pPr lvl="2"/>
            <a:r>
              <a:rPr lang="nn-NO"/>
              <a:t>Tredje nivå</a:t>
            </a:r>
          </a:p>
          <a:p>
            <a:pPr lvl="3"/>
            <a:r>
              <a:rPr lang="nn-NO"/>
              <a:t>Fjerde nivå</a:t>
            </a:r>
          </a:p>
          <a:p>
            <a:pPr lvl="4"/>
            <a:r>
              <a:rPr lang="nn-NO"/>
              <a:t>Femte nivå</a:t>
            </a:r>
          </a:p>
        </p:txBody>
      </p:sp>
      <p:sp>
        <p:nvSpPr>
          <p:cNvPr id="4" name="Plasshaldar for dato 3"/>
          <p:cNvSpPr>
            <a:spLocks noGrp="1"/>
          </p:cNvSpPr>
          <p:nvPr>
            <p:ph type="dt" sz="half" idx="10"/>
          </p:nvPr>
        </p:nvSpPr>
        <p:spPr/>
        <p:txBody>
          <a:bodyPr/>
          <a:lstStyle/>
          <a:p>
            <a:fld id="{3805AB19-FBE3-46B3-ACE4-7B0425FCFE04}" type="datetimeFigureOut">
              <a:rPr lang="nn-NO" smtClean="0"/>
              <a:t>25.09.2026</a:t>
            </a:fld>
            <a:endParaRPr lang="nn-NO"/>
          </a:p>
        </p:txBody>
      </p:sp>
      <p:sp>
        <p:nvSpPr>
          <p:cNvPr id="5" name="Plasshaldar for botntekst 4"/>
          <p:cNvSpPr>
            <a:spLocks noGrp="1"/>
          </p:cNvSpPr>
          <p:nvPr>
            <p:ph type="ftr" sz="quarter" idx="11"/>
          </p:nvPr>
        </p:nvSpPr>
        <p:spPr/>
        <p:txBody>
          <a:bodyPr/>
          <a:lstStyle/>
          <a:p>
            <a:endParaRPr lang="nn-NO"/>
          </a:p>
        </p:txBody>
      </p:sp>
      <p:sp>
        <p:nvSpPr>
          <p:cNvPr id="6" name="Plasshaldar for lysbiletnummer 5"/>
          <p:cNvSpPr>
            <a:spLocks noGrp="1"/>
          </p:cNvSpPr>
          <p:nvPr>
            <p:ph type="sldNum" sz="quarter" idx="12"/>
          </p:nvPr>
        </p:nvSpPr>
        <p:spPr/>
        <p:txBody>
          <a:bodyPr/>
          <a:lstStyle/>
          <a:p>
            <a:fld id="{9CCB44D9-124A-4DB5-A73E-4C7CE6E977FC}" type="slidenum">
              <a:rPr lang="nn-NO" smtClean="0"/>
              <a:t>‹#›</a:t>
            </a:fld>
            <a:endParaRPr lang="nn-NO"/>
          </a:p>
        </p:txBody>
      </p:sp>
    </p:spTree>
    <p:extLst>
      <p:ext uri="{BB962C8B-B14F-4D97-AF65-F5344CB8AC3E}">
        <p14:creationId xmlns:p14="http://schemas.microsoft.com/office/powerpoint/2010/main" val="2758294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831850" y="1709738"/>
            <a:ext cx="10515600" cy="2852737"/>
          </a:xfrm>
        </p:spPr>
        <p:txBody>
          <a:bodyPr anchor="b"/>
          <a:lstStyle>
            <a:lvl1pPr>
              <a:defRPr sz="6000"/>
            </a:lvl1pPr>
          </a:lstStyle>
          <a:p>
            <a:r>
              <a:rPr lang="nn-NO"/>
              <a:t>Klikk for å redigere tittelstil</a:t>
            </a:r>
          </a:p>
        </p:txBody>
      </p:sp>
      <p:sp>
        <p:nvSpPr>
          <p:cNvPr id="3" name="Plasshaldar for tekst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n-NO"/>
              <a:t>Tekststilar i malen</a:t>
            </a:r>
          </a:p>
        </p:txBody>
      </p:sp>
      <p:sp>
        <p:nvSpPr>
          <p:cNvPr id="4" name="Plasshaldar for dato 3"/>
          <p:cNvSpPr>
            <a:spLocks noGrp="1"/>
          </p:cNvSpPr>
          <p:nvPr>
            <p:ph type="dt" sz="half" idx="10"/>
          </p:nvPr>
        </p:nvSpPr>
        <p:spPr/>
        <p:txBody>
          <a:bodyPr/>
          <a:lstStyle/>
          <a:p>
            <a:fld id="{3805AB19-FBE3-46B3-ACE4-7B0425FCFE04}" type="datetimeFigureOut">
              <a:rPr lang="nn-NO" smtClean="0"/>
              <a:t>25.09.2026</a:t>
            </a:fld>
            <a:endParaRPr lang="nn-NO"/>
          </a:p>
        </p:txBody>
      </p:sp>
      <p:sp>
        <p:nvSpPr>
          <p:cNvPr id="5" name="Plasshaldar for botntekst 4"/>
          <p:cNvSpPr>
            <a:spLocks noGrp="1"/>
          </p:cNvSpPr>
          <p:nvPr>
            <p:ph type="ftr" sz="quarter" idx="11"/>
          </p:nvPr>
        </p:nvSpPr>
        <p:spPr/>
        <p:txBody>
          <a:bodyPr/>
          <a:lstStyle/>
          <a:p>
            <a:endParaRPr lang="nn-NO"/>
          </a:p>
        </p:txBody>
      </p:sp>
      <p:sp>
        <p:nvSpPr>
          <p:cNvPr id="6" name="Plasshaldar for lysbiletnummer 5"/>
          <p:cNvSpPr>
            <a:spLocks noGrp="1"/>
          </p:cNvSpPr>
          <p:nvPr>
            <p:ph type="sldNum" sz="quarter" idx="12"/>
          </p:nvPr>
        </p:nvSpPr>
        <p:spPr/>
        <p:txBody>
          <a:bodyPr/>
          <a:lstStyle/>
          <a:p>
            <a:fld id="{9CCB44D9-124A-4DB5-A73E-4C7CE6E977FC}" type="slidenum">
              <a:rPr lang="nn-NO" smtClean="0"/>
              <a:t>‹#›</a:t>
            </a:fld>
            <a:endParaRPr lang="nn-NO"/>
          </a:p>
        </p:txBody>
      </p:sp>
    </p:spTree>
    <p:extLst>
      <p:ext uri="{BB962C8B-B14F-4D97-AF65-F5344CB8AC3E}">
        <p14:creationId xmlns:p14="http://schemas.microsoft.com/office/powerpoint/2010/main" val="2749619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aldsdela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n-NO"/>
              <a:t>Klikk for å redigere tittelstil</a:t>
            </a:r>
          </a:p>
        </p:txBody>
      </p:sp>
      <p:sp>
        <p:nvSpPr>
          <p:cNvPr id="3" name="Plasshaldar for innhald 2"/>
          <p:cNvSpPr>
            <a:spLocks noGrp="1"/>
          </p:cNvSpPr>
          <p:nvPr>
            <p:ph sz="half" idx="1"/>
          </p:nvPr>
        </p:nvSpPr>
        <p:spPr>
          <a:xfrm>
            <a:off x="838200" y="1825625"/>
            <a:ext cx="5181600" cy="4351338"/>
          </a:xfrm>
        </p:spPr>
        <p:txBody>
          <a:bodyPr/>
          <a:lstStyle/>
          <a:p>
            <a:pPr lvl="0"/>
            <a:r>
              <a:rPr lang="nn-NO"/>
              <a:t>Tekststilar i malen</a:t>
            </a:r>
          </a:p>
          <a:p>
            <a:pPr lvl="1"/>
            <a:r>
              <a:rPr lang="nn-NO"/>
              <a:t>Andre nivå</a:t>
            </a:r>
          </a:p>
          <a:p>
            <a:pPr lvl="2"/>
            <a:r>
              <a:rPr lang="nn-NO"/>
              <a:t>Tredje nivå</a:t>
            </a:r>
          </a:p>
          <a:p>
            <a:pPr lvl="3"/>
            <a:r>
              <a:rPr lang="nn-NO"/>
              <a:t>Fjerde nivå</a:t>
            </a:r>
          </a:p>
          <a:p>
            <a:pPr lvl="4"/>
            <a:r>
              <a:rPr lang="nn-NO"/>
              <a:t>Femte nivå</a:t>
            </a:r>
          </a:p>
        </p:txBody>
      </p:sp>
      <p:sp>
        <p:nvSpPr>
          <p:cNvPr id="4" name="Plasshaldar for innhald 3"/>
          <p:cNvSpPr>
            <a:spLocks noGrp="1"/>
          </p:cNvSpPr>
          <p:nvPr>
            <p:ph sz="half" idx="2"/>
          </p:nvPr>
        </p:nvSpPr>
        <p:spPr>
          <a:xfrm>
            <a:off x="6172200" y="1825625"/>
            <a:ext cx="5181600" cy="4351338"/>
          </a:xfrm>
        </p:spPr>
        <p:txBody>
          <a:bodyPr/>
          <a:lstStyle/>
          <a:p>
            <a:pPr lvl="0"/>
            <a:r>
              <a:rPr lang="nn-NO"/>
              <a:t>Tekststilar i malen</a:t>
            </a:r>
          </a:p>
          <a:p>
            <a:pPr lvl="1"/>
            <a:r>
              <a:rPr lang="nn-NO"/>
              <a:t>Andre nivå</a:t>
            </a:r>
          </a:p>
          <a:p>
            <a:pPr lvl="2"/>
            <a:r>
              <a:rPr lang="nn-NO"/>
              <a:t>Tredje nivå</a:t>
            </a:r>
          </a:p>
          <a:p>
            <a:pPr lvl="3"/>
            <a:r>
              <a:rPr lang="nn-NO"/>
              <a:t>Fjerde nivå</a:t>
            </a:r>
          </a:p>
          <a:p>
            <a:pPr lvl="4"/>
            <a:r>
              <a:rPr lang="nn-NO"/>
              <a:t>Femte nivå</a:t>
            </a:r>
          </a:p>
        </p:txBody>
      </p:sp>
      <p:sp>
        <p:nvSpPr>
          <p:cNvPr id="5" name="Plasshaldar for dato 4"/>
          <p:cNvSpPr>
            <a:spLocks noGrp="1"/>
          </p:cNvSpPr>
          <p:nvPr>
            <p:ph type="dt" sz="half" idx="10"/>
          </p:nvPr>
        </p:nvSpPr>
        <p:spPr/>
        <p:txBody>
          <a:bodyPr/>
          <a:lstStyle/>
          <a:p>
            <a:fld id="{3805AB19-FBE3-46B3-ACE4-7B0425FCFE04}" type="datetimeFigureOut">
              <a:rPr lang="nn-NO" smtClean="0"/>
              <a:t>25.09.2026</a:t>
            </a:fld>
            <a:endParaRPr lang="nn-NO"/>
          </a:p>
        </p:txBody>
      </p:sp>
      <p:sp>
        <p:nvSpPr>
          <p:cNvPr id="6" name="Plasshaldar for botntekst 5"/>
          <p:cNvSpPr>
            <a:spLocks noGrp="1"/>
          </p:cNvSpPr>
          <p:nvPr>
            <p:ph type="ftr" sz="quarter" idx="11"/>
          </p:nvPr>
        </p:nvSpPr>
        <p:spPr/>
        <p:txBody>
          <a:bodyPr/>
          <a:lstStyle/>
          <a:p>
            <a:endParaRPr lang="nn-NO"/>
          </a:p>
        </p:txBody>
      </p:sp>
      <p:sp>
        <p:nvSpPr>
          <p:cNvPr id="7" name="Plasshaldar for lysbiletnummer 6"/>
          <p:cNvSpPr>
            <a:spLocks noGrp="1"/>
          </p:cNvSpPr>
          <p:nvPr>
            <p:ph type="sldNum" sz="quarter" idx="12"/>
          </p:nvPr>
        </p:nvSpPr>
        <p:spPr/>
        <p:txBody>
          <a:bodyPr/>
          <a:lstStyle/>
          <a:p>
            <a:fld id="{9CCB44D9-124A-4DB5-A73E-4C7CE6E977FC}" type="slidenum">
              <a:rPr lang="nn-NO" smtClean="0"/>
              <a:t>‹#›</a:t>
            </a:fld>
            <a:endParaRPr lang="nn-NO"/>
          </a:p>
        </p:txBody>
      </p:sp>
    </p:spTree>
    <p:extLst>
      <p:ext uri="{BB962C8B-B14F-4D97-AF65-F5344CB8AC3E}">
        <p14:creationId xmlns:p14="http://schemas.microsoft.com/office/powerpoint/2010/main" val="26471167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anlikning">
    <p:spTree>
      <p:nvGrpSpPr>
        <p:cNvPr id="1" name=""/>
        <p:cNvGrpSpPr/>
        <p:nvPr/>
      </p:nvGrpSpPr>
      <p:grpSpPr>
        <a:xfrm>
          <a:off x="0" y="0"/>
          <a:ext cx="0" cy="0"/>
          <a:chOff x="0" y="0"/>
          <a:chExt cx="0" cy="0"/>
        </a:xfrm>
      </p:grpSpPr>
      <p:sp>
        <p:nvSpPr>
          <p:cNvPr id="2" name="Tittel 1"/>
          <p:cNvSpPr>
            <a:spLocks noGrp="1"/>
          </p:cNvSpPr>
          <p:nvPr>
            <p:ph type="title"/>
          </p:nvPr>
        </p:nvSpPr>
        <p:spPr>
          <a:xfrm>
            <a:off x="839788" y="365125"/>
            <a:ext cx="10515600" cy="1325563"/>
          </a:xfrm>
        </p:spPr>
        <p:txBody>
          <a:bodyPr/>
          <a:lstStyle/>
          <a:p>
            <a:r>
              <a:rPr lang="nn-NO"/>
              <a:t>Klikk for å redigere tittelstil</a:t>
            </a:r>
          </a:p>
        </p:txBody>
      </p:sp>
      <p:sp>
        <p:nvSpPr>
          <p:cNvPr id="3" name="Plasshaldar f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n-NO"/>
              <a:t>Tekststilar i malen</a:t>
            </a:r>
          </a:p>
        </p:txBody>
      </p:sp>
      <p:sp>
        <p:nvSpPr>
          <p:cNvPr id="4" name="Plasshaldar for innhald 3"/>
          <p:cNvSpPr>
            <a:spLocks noGrp="1"/>
          </p:cNvSpPr>
          <p:nvPr>
            <p:ph sz="half" idx="2"/>
          </p:nvPr>
        </p:nvSpPr>
        <p:spPr>
          <a:xfrm>
            <a:off x="839788" y="2505075"/>
            <a:ext cx="5157787" cy="3684588"/>
          </a:xfrm>
        </p:spPr>
        <p:txBody>
          <a:bodyPr/>
          <a:lstStyle/>
          <a:p>
            <a:pPr lvl="0"/>
            <a:r>
              <a:rPr lang="nn-NO"/>
              <a:t>Tekststilar i malen</a:t>
            </a:r>
          </a:p>
          <a:p>
            <a:pPr lvl="1"/>
            <a:r>
              <a:rPr lang="nn-NO"/>
              <a:t>Andre nivå</a:t>
            </a:r>
          </a:p>
          <a:p>
            <a:pPr lvl="2"/>
            <a:r>
              <a:rPr lang="nn-NO"/>
              <a:t>Tredje nivå</a:t>
            </a:r>
          </a:p>
          <a:p>
            <a:pPr lvl="3"/>
            <a:r>
              <a:rPr lang="nn-NO"/>
              <a:t>Fjerde nivå</a:t>
            </a:r>
          </a:p>
          <a:p>
            <a:pPr lvl="4"/>
            <a:r>
              <a:rPr lang="nn-NO"/>
              <a:t>Femte nivå</a:t>
            </a:r>
          </a:p>
        </p:txBody>
      </p:sp>
      <p:sp>
        <p:nvSpPr>
          <p:cNvPr id="5" name="Plasshaldar f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n-NO"/>
              <a:t>Tekststilar i malen</a:t>
            </a:r>
          </a:p>
        </p:txBody>
      </p:sp>
      <p:sp>
        <p:nvSpPr>
          <p:cNvPr id="6" name="Plasshaldar for innhald 5"/>
          <p:cNvSpPr>
            <a:spLocks noGrp="1"/>
          </p:cNvSpPr>
          <p:nvPr>
            <p:ph sz="quarter" idx="4"/>
          </p:nvPr>
        </p:nvSpPr>
        <p:spPr>
          <a:xfrm>
            <a:off x="6172200" y="2505075"/>
            <a:ext cx="5183188" cy="3684588"/>
          </a:xfrm>
        </p:spPr>
        <p:txBody>
          <a:bodyPr/>
          <a:lstStyle/>
          <a:p>
            <a:pPr lvl="0"/>
            <a:r>
              <a:rPr lang="nn-NO"/>
              <a:t>Tekststilar i malen</a:t>
            </a:r>
          </a:p>
          <a:p>
            <a:pPr lvl="1"/>
            <a:r>
              <a:rPr lang="nn-NO"/>
              <a:t>Andre nivå</a:t>
            </a:r>
          </a:p>
          <a:p>
            <a:pPr lvl="2"/>
            <a:r>
              <a:rPr lang="nn-NO"/>
              <a:t>Tredje nivå</a:t>
            </a:r>
          </a:p>
          <a:p>
            <a:pPr lvl="3"/>
            <a:r>
              <a:rPr lang="nn-NO"/>
              <a:t>Fjerde nivå</a:t>
            </a:r>
          </a:p>
          <a:p>
            <a:pPr lvl="4"/>
            <a:r>
              <a:rPr lang="nn-NO"/>
              <a:t>Femte nivå</a:t>
            </a:r>
          </a:p>
        </p:txBody>
      </p:sp>
      <p:sp>
        <p:nvSpPr>
          <p:cNvPr id="7" name="Plasshaldar for dato 6"/>
          <p:cNvSpPr>
            <a:spLocks noGrp="1"/>
          </p:cNvSpPr>
          <p:nvPr>
            <p:ph type="dt" sz="half" idx="10"/>
          </p:nvPr>
        </p:nvSpPr>
        <p:spPr/>
        <p:txBody>
          <a:bodyPr/>
          <a:lstStyle/>
          <a:p>
            <a:fld id="{3805AB19-FBE3-46B3-ACE4-7B0425FCFE04}" type="datetimeFigureOut">
              <a:rPr lang="nn-NO" smtClean="0"/>
              <a:t>25.09.2026</a:t>
            </a:fld>
            <a:endParaRPr lang="nn-NO"/>
          </a:p>
        </p:txBody>
      </p:sp>
      <p:sp>
        <p:nvSpPr>
          <p:cNvPr id="8" name="Plasshaldar for botntekst 7"/>
          <p:cNvSpPr>
            <a:spLocks noGrp="1"/>
          </p:cNvSpPr>
          <p:nvPr>
            <p:ph type="ftr" sz="quarter" idx="11"/>
          </p:nvPr>
        </p:nvSpPr>
        <p:spPr/>
        <p:txBody>
          <a:bodyPr/>
          <a:lstStyle/>
          <a:p>
            <a:endParaRPr lang="nn-NO"/>
          </a:p>
        </p:txBody>
      </p:sp>
      <p:sp>
        <p:nvSpPr>
          <p:cNvPr id="9" name="Plasshaldar for lysbiletnummer 8"/>
          <p:cNvSpPr>
            <a:spLocks noGrp="1"/>
          </p:cNvSpPr>
          <p:nvPr>
            <p:ph type="sldNum" sz="quarter" idx="12"/>
          </p:nvPr>
        </p:nvSpPr>
        <p:spPr/>
        <p:txBody>
          <a:bodyPr/>
          <a:lstStyle/>
          <a:p>
            <a:fld id="{9CCB44D9-124A-4DB5-A73E-4C7CE6E977FC}" type="slidenum">
              <a:rPr lang="nn-NO" smtClean="0"/>
              <a:t>‹#›</a:t>
            </a:fld>
            <a:endParaRPr lang="nn-NO"/>
          </a:p>
        </p:txBody>
      </p:sp>
    </p:spTree>
    <p:extLst>
      <p:ext uri="{BB962C8B-B14F-4D97-AF65-F5344CB8AC3E}">
        <p14:creationId xmlns:p14="http://schemas.microsoft.com/office/powerpoint/2010/main" val="1102210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er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n-NO"/>
              <a:t>Klikk for å redigere tittelstil</a:t>
            </a:r>
          </a:p>
        </p:txBody>
      </p:sp>
      <p:sp>
        <p:nvSpPr>
          <p:cNvPr id="3" name="Plasshaldar for dato 2"/>
          <p:cNvSpPr>
            <a:spLocks noGrp="1"/>
          </p:cNvSpPr>
          <p:nvPr>
            <p:ph type="dt" sz="half" idx="10"/>
          </p:nvPr>
        </p:nvSpPr>
        <p:spPr/>
        <p:txBody>
          <a:bodyPr/>
          <a:lstStyle/>
          <a:p>
            <a:fld id="{3805AB19-FBE3-46B3-ACE4-7B0425FCFE04}" type="datetimeFigureOut">
              <a:rPr lang="nn-NO" smtClean="0"/>
              <a:t>25.09.2026</a:t>
            </a:fld>
            <a:endParaRPr lang="nn-NO"/>
          </a:p>
        </p:txBody>
      </p:sp>
      <p:sp>
        <p:nvSpPr>
          <p:cNvPr id="4" name="Plasshaldar for botntekst 3"/>
          <p:cNvSpPr>
            <a:spLocks noGrp="1"/>
          </p:cNvSpPr>
          <p:nvPr>
            <p:ph type="ftr" sz="quarter" idx="11"/>
          </p:nvPr>
        </p:nvSpPr>
        <p:spPr/>
        <p:txBody>
          <a:bodyPr/>
          <a:lstStyle/>
          <a:p>
            <a:endParaRPr lang="nn-NO"/>
          </a:p>
        </p:txBody>
      </p:sp>
      <p:sp>
        <p:nvSpPr>
          <p:cNvPr id="5" name="Plasshaldar for lysbiletnummer 4"/>
          <p:cNvSpPr>
            <a:spLocks noGrp="1"/>
          </p:cNvSpPr>
          <p:nvPr>
            <p:ph type="sldNum" sz="quarter" idx="12"/>
          </p:nvPr>
        </p:nvSpPr>
        <p:spPr/>
        <p:txBody>
          <a:bodyPr/>
          <a:lstStyle/>
          <a:p>
            <a:fld id="{9CCB44D9-124A-4DB5-A73E-4C7CE6E977FC}" type="slidenum">
              <a:rPr lang="nn-NO" smtClean="0"/>
              <a:t>‹#›</a:t>
            </a:fld>
            <a:endParaRPr lang="nn-NO"/>
          </a:p>
        </p:txBody>
      </p:sp>
    </p:spTree>
    <p:extLst>
      <p:ext uri="{BB962C8B-B14F-4D97-AF65-F5344CB8AC3E}">
        <p14:creationId xmlns:p14="http://schemas.microsoft.com/office/powerpoint/2010/main" val="2033359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aldar for dato 1"/>
          <p:cNvSpPr>
            <a:spLocks noGrp="1"/>
          </p:cNvSpPr>
          <p:nvPr>
            <p:ph type="dt" sz="half" idx="10"/>
          </p:nvPr>
        </p:nvSpPr>
        <p:spPr/>
        <p:txBody>
          <a:bodyPr/>
          <a:lstStyle/>
          <a:p>
            <a:fld id="{3805AB19-FBE3-46B3-ACE4-7B0425FCFE04}" type="datetimeFigureOut">
              <a:rPr lang="nn-NO" smtClean="0"/>
              <a:t>25.09.2026</a:t>
            </a:fld>
            <a:endParaRPr lang="nn-NO"/>
          </a:p>
        </p:txBody>
      </p:sp>
      <p:sp>
        <p:nvSpPr>
          <p:cNvPr id="3" name="Plasshaldar for botntekst 2"/>
          <p:cNvSpPr>
            <a:spLocks noGrp="1"/>
          </p:cNvSpPr>
          <p:nvPr>
            <p:ph type="ftr" sz="quarter" idx="11"/>
          </p:nvPr>
        </p:nvSpPr>
        <p:spPr/>
        <p:txBody>
          <a:bodyPr/>
          <a:lstStyle/>
          <a:p>
            <a:endParaRPr lang="nn-NO"/>
          </a:p>
        </p:txBody>
      </p:sp>
      <p:sp>
        <p:nvSpPr>
          <p:cNvPr id="4" name="Plasshaldar for lysbiletnummer 3"/>
          <p:cNvSpPr>
            <a:spLocks noGrp="1"/>
          </p:cNvSpPr>
          <p:nvPr>
            <p:ph type="sldNum" sz="quarter" idx="12"/>
          </p:nvPr>
        </p:nvSpPr>
        <p:spPr/>
        <p:txBody>
          <a:bodyPr/>
          <a:lstStyle/>
          <a:p>
            <a:fld id="{9CCB44D9-124A-4DB5-A73E-4C7CE6E977FC}" type="slidenum">
              <a:rPr lang="nn-NO" smtClean="0"/>
              <a:t>‹#›</a:t>
            </a:fld>
            <a:endParaRPr lang="nn-NO"/>
          </a:p>
        </p:txBody>
      </p:sp>
    </p:spTree>
    <p:extLst>
      <p:ext uri="{BB962C8B-B14F-4D97-AF65-F5344CB8AC3E}">
        <p14:creationId xmlns:p14="http://schemas.microsoft.com/office/powerpoint/2010/main" val="3254332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a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n-NO"/>
              <a:t>Klikk for å redigere tittelstil</a:t>
            </a:r>
          </a:p>
        </p:txBody>
      </p:sp>
      <p:sp>
        <p:nvSpPr>
          <p:cNvPr id="3" name="Plasshaldar for innha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n-NO"/>
              <a:t>Tekststilar i malen</a:t>
            </a:r>
          </a:p>
          <a:p>
            <a:pPr lvl="1"/>
            <a:r>
              <a:rPr lang="nn-NO"/>
              <a:t>Andre nivå</a:t>
            </a:r>
          </a:p>
          <a:p>
            <a:pPr lvl="2"/>
            <a:r>
              <a:rPr lang="nn-NO"/>
              <a:t>Tredje nivå</a:t>
            </a:r>
          </a:p>
          <a:p>
            <a:pPr lvl="3"/>
            <a:r>
              <a:rPr lang="nn-NO"/>
              <a:t>Fjerde nivå</a:t>
            </a:r>
          </a:p>
          <a:p>
            <a:pPr lvl="4"/>
            <a:r>
              <a:rPr lang="nn-NO"/>
              <a:t>Femte nivå</a:t>
            </a:r>
          </a:p>
        </p:txBody>
      </p:sp>
      <p:sp>
        <p:nvSpPr>
          <p:cNvPr id="4" name="Plasshalda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n-NO"/>
              <a:t>Tekststilar i malen</a:t>
            </a:r>
          </a:p>
        </p:txBody>
      </p:sp>
      <p:sp>
        <p:nvSpPr>
          <p:cNvPr id="5" name="Plasshaldar for dato 4"/>
          <p:cNvSpPr>
            <a:spLocks noGrp="1"/>
          </p:cNvSpPr>
          <p:nvPr>
            <p:ph type="dt" sz="half" idx="10"/>
          </p:nvPr>
        </p:nvSpPr>
        <p:spPr/>
        <p:txBody>
          <a:bodyPr/>
          <a:lstStyle/>
          <a:p>
            <a:fld id="{3805AB19-FBE3-46B3-ACE4-7B0425FCFE04}" type="datetimeFigureOut">
              <a:rPr lang="nn-NO" smtClean="0"/>
              <a:t>25.09.2026</a:t>
            </a:fld>
            <a:endParaRPr lang="nn-NO"/>
          </a:p>
        </p:txBody>
      </p:sp>
      <p:sp>
        <p:nvSpPr>
          <p:cNvPr id="6" name="Plasshaldar for botntekst 5"/>
          <p:cNvSpPr>
            <a:spLocks noGrp="1"/>
          </p:cNvSpPr>
          <p:nvPr>
            <p:ph type="ftr" sz="quarter" idx="11"/>
          </p:nvPr>
        </p:nvSpPr>
        <p:spPr/>
        <p:txBody>
          <a:bodyPr/>
          <a:lstStyle/>
          <a:p>
            <a:endParaRPr lang="nn-NO"/>
          </a:p>
        </p:txBody>
      </p:sp>
      <p:sp>
        <p:nvSpPr>
          <p:cNvPr id="7" name="Plasshaldar for lysbiletnummer 6"/>
          <p:cNvSpPr>
            <a:spLocks noGrp="1"/>
          </p:cNvSpPr>
          <p:nvPr>
            <p:ph type="sldNum" sz="quarter" idx="12"/>
          </p:nvPr>
        </p:nvSpPr>
        <p:spPr/>
        <p:txBody>
          <a:bodyPr/>
          <a:lstStyle/>
          <a:p>
            <a:fld id="{9CCB44D9-124A-4DB5-A73E-4C7CE6E977FC}" type="slidenum">
              <a:rPr lang="nn-NO" smtClean="0"/>
              <a:t>‹#›</a:t>
            </a:fld>
            <a:endParaRPr lang="nn-NO"/>
          </a:p>
        </p:txBody>
      </p:sp>
    </p:spTree>
    <p:extLst>
      <p:ext uri="{BB962C8B-B14F-4D97-AF65-F5344CB8AC3E}">
        <p14:creationId xmlns:p14="http://schemas.microsoft.com/office/powerpoint/2010/main" val="1783491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et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n-NO"/>
              <a:t>Klikk for å redigere tittelstil</a:t>
            </a:r>
          </a:p>
        </p:txBody>
      </p:sp>
      <p:sp>
        <p:nvSpPr>
          <p:cNvPr id="3" name="Plasshaldar for bilet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n-NO"/>
          </a:p>
        </p:txBody>
      </p:sp>
      <p:sp>
        <p:nvSpPr>
          <p:cNvPr id="4" name="Plasshalda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n-NO"/>
              <a:t>Tekststilar i malen</a:t>
            </a:r>
          </a:p>
        </p:txBody>
      </p:sp>
      <p:sp>
        <p:nvSpPr>
          <p:cNvPr id="5" name="Plasshaldar for dato 4"/>
          <p:cNvSpPr>
            <a:spLocks noGrp="1"/>
          </p:cNvSpPr>
          <p:nvPr>
            <p:ph type="dt" sz="half" idx="10"/>
          </p:nvPr>
        </p:nvSpPr>
        <p:spPr/>
        <p:txBody>
          <a:bodyPr/>
          <a:lstStyle/>
          <a:p>
            <a:fld id="{3805AB19-FBE3-46B3-ACE4-7B0425FCFE04}" type="datetimeFigureOut">
              <a:rPr lang="nn-NO" smtClean="0"/>
              <a:t>25.09.2026</a:t>
            </a:fld>
            <a:endParaRPr lang="nn-NO"/>
          </a:p>
        </p:txBody>
      </p:sp>
      <p:sp>
        <p:nvSpPr>
          <p:cNvPr id="6" name="Plasshaldar for botntekst 5"/>
          <p:cNvSpPr>
            <a:spLocks noGrp="1"/>
          </p:cNvSpPr>
          <p:nvPr>
            <p:ph type="ftr" sz="quarter" idx="11"/>
          </p:nvPr>
        </p:nvSpPr>
        <p:spPr/>
        <p:txBody>
          <a:bodyPr/>
          <a:lstStyle/>
          <a:p>
            <a:endParaRPr lang="nn-NO"/>
          </a:p>
        </p:txBody>
      </p:sp>
      <p:sp>
        <p:nvSpPr>
          <p:cNvPr id="7" name="Plasshaldar for lysbiletnummer 6"/>
          <p:cNvSpPr>
            <a:spLocks noGrp="1"/>
          </p:cNvSpPr>
          <p:nvPr>
            <p:ph type="sldNum" sz="quarter" idx="12"/>
          </p:nvPr>
        </p:nvSpPr>
        <p:spPr/>
        <p:txBody>
          <a:bodyPr/>
          <a:lstStyle/>
          <a:p>
            <a:fld id="{9CCB44D9-124A-4DB5-A73E-4C7CE6E977FC}" type="slidenum">
              <a:rPr lang="nn-NO" smtClean="0"/>
              <a:t>‹#›</a:t>
            </a:fld>
            <a:endParaRPr lang="nn-NO"/>
          </a:p>
        </p:txBody>
      </p:sp>
    </p:spTree>
    <p:extLst>
      <p:ext uri="{BB962C8B-B14F-4D97-AF65-F5344CB8AC3E}">
        <p14:creationId xmlns:p14="http://schemas.microsoft.com/office/powerpoint/2010/main" val="31207968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n-NO"/>
              <a:t>Klikk for å redigere tittelstil</a:t>
            </a:r>
          </a:p>
        </p:txBody>
      </p:sp>
      <p:sp>
        <p:nvSpPr>
          <p:cNvPr id="3" name="Plasshaldar for loddrett tekst 2"/>
          <p:cNvSpPr>
            <a:spLocks noGrp="1"/>
          </p:cNvSpPr>
          <p:nvPr>
            <p:ph type="body" orient="vert" idx="1"/>
          </p:nvPr>
        </p:nvSpPr>
        <p:spPr/>
        <p:txBody>
          <a:bodyPr vert="eaVert"/>
          <a:lstStyle/>
          <a:p>
            <a:pPr lvl="0"/>
            <a:r>
              <a:rPr lang="nn-NO"/>
              <a:t>Tekststilar i malen</a:t>
            </a:r>
          </a:p>
          <a:p>
            <a:pPr lvl="1"/>
            <a:r>
              <a:rPr lang="nn-NO"/>
              <a:t>Andre nivå</a:t>
            </a:r>
          </a:p>
          <a:p>
            <a:pPr lvl="2"/>
            <a:r>
              <a:rPr lang="nn-NO"/>
              <a:t>Tredje nivå</a:t>
            </a:r>
          </a:p>
          <a:p>
            <a:pPr lvl="3"/>
            <a:r>
              <a:rPr lang="nn-NO"/>
              <a:t>Fjerde nivå</a:t>
            </a:r>
          </a:p>
          <a:p>
            <a:pPr lvl="4"/>
            <a:r>
              <a:rPr lang="nn-NO"/>
              <a:t>Femte nivå</a:t>
            </a:r>
          </a:p>
        </p:txBody>
      </p:sp>
      <p:sp>
        <p:nvSpPr>
          <p:cNvPr id="4" name="Plasshaldar for dato 3"/>
          <p:cNvSpPr>
            <a:spLocks noGrp="1"/>
          </p:cNvSpPr>
          <p:nvPr>
            <p:ph type="dt" sz="half" idx="10"/>
          </p:nvPr>
        </p:nvSpPr>
        <p:spPr/>
        <p:txBody>
          <a:bodyPr/>
          <a:lstStyle/>
          <a:p>
            <a:fld id="{3805AB19-FBE3-46B3-ACE4-7B0425FCFE04}" type="datetimeFigureOut">
              <a:rPr lang="nn-NO" smtClean="0"/>
              <a:t>25.09.2026</a:t>
            </a:fld>
            <a:endParaRPr lang="nn-NO"/>
          </a:p>
        </p:txBody>
      </p:sp>
      <p:sp>
        <p:nvSpPr>
          <p:cNvPr id="5" name="Plasshaldar for botntekst 4"/>
          <p:cNvSpPr>
            <a:spLocks noGrp="1"/>
          </p:cNvSpPr>
          <p:nvPr>
            <p:ph type="ftr" sz="quarter" idx="11"/>
          </p:nvPr>
        </p:nvSpPr>
        <p:spPr/>
        <p:txBody>
          <a:bodyPr/>
          <a:lstStyle/>
          <a:p>
            <a:endParaRPr lang="nn-NO"/>
          </a:p>
        </p:txBody>
      </p:sp>
      <p:sp>
        <p:nvSpPr>
          <p:cNvPr id="6" name="Plasshaldar for lysbiletnummer 5"/>
          <p:cNvSpPr>
            <a:spLocks noGrp="1"/>
          </p:cNvSpPr>
          <p:nvPr>
            <p:ph type="sldNum" sz="quarter" idx="12"/>
          </p:nvPr>
        </p:nvSpPr>
        <p:spPr/>
        <p:txBody>
          <a:bodyPr/>
          <a:lstStyle/>
          <a:p>
            <a:fld id="{9CCB44D9-124A-4DB5-A73E-4C7CE6E977FC}" type="slidenum">
              <a:rPr lang="nn-NO" smtClean="0"/>
              <a:t>‹#›</a:t>
            </a:fld>
            <a:endParaRPr lang="nn-NO"/>
          </a:p>
        </p:txBody>
      </p:sp>
    </p:spTree>
    <p:extLst>
      <p:ext uri="{BB962C8B-B14F-4D97-AF65-F5344CB8AC3E}">
        <p14:creationId xmlns:p14="http://schemas.microsoft.com/office/powerpoint/2010/main" val="3792213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724900" y="365125"/>
            <a:ext cx="2628900" cy="5811838"/>
          </a:xfrm>
        </p:spPr>
        <p:txBody>
          <a:bodyPr vert="eaVert"/>
          <a:lstStyle/>
          <a:p>
            <a:r>
              <a:rPr lang="nn-NO"/>
              <a:t>Klikk for å redigere tittelstil</a:t>
            </a:r>
          </a:p>
        </p:txBody>
      </p:sp>
      <p:sp>
        <p:nvSpPr>
          <p:cNvPr id="3" name="Plasshaldar for loddrett tekst 2"/>
          <p:cNvSpPr>
            <a:spLocks noGrp="1"/>
          </p:cNvSpPr>
          <p:nvPr>
            <p:ph type="body" orient="vert" idx="1"/>
          </p:nvPr>
        </p:nvSpPr>
        <p:spPr>
          <a:xfrm>
            <a:off x="838200" y="365125"/>
            <a:ext cx="7734300" cy="5811838"/>
          </a:xfrm>
        </p:spPr>
        <p:txBody>
          <a:bodyPr vert="eaVert"/>
          <a:lstStyle/>
          <a:p>
            <a:pPr lvl="0"/>
            <a:r>
              <a:rPr lang="nn-NO"/>
              <a:t>Tekststilar i malen</a:t>
            </a:r>
          </a:p>
          <a:p>
            <a:pPr lvl="1"/>
            <a:r>
              <a:rPr lang="nn-NO"/>
              <a:t>Andre nivå</a:t>
            </a:r>
          </a:p>
          <a:p>
            <a:pPr lvl="2"/>
            <a:r>
              <a:rPr lang="nn-NO"/>
              <a:t>Tredje nivå</a:t>
            </a:r>
          </a:p>
          <a:p>
            <a:pPr lvl="3"/>
            <a:r>
              <a:rPr lang="nn-NO"/>
              <a:t>Fjerde nivå</a:t>
            </a:r>
          </a:p>
          <a:p>
            <a:pPr lvl="4"/>
            <a:r>
              <a:rPr lang="nn-NO"/>
              <a:t>Femte nivå</a:t>
            </a:r>
          </a:p>
        </p:txBody>
      </p:sp>
      <p:sp>
        <p:nvSpPr>
          <p:cNvPr id="4" name="Plasshaldar for dato 3"/>
          <p:cNvSpPr>
            <a:spLocks noGrp="1"/>
          </p:cNvSpPr>
          <p:nvPr>
            <p:ph type="dt" sz="half" idx="10"/>
          </p:nvPr>
        </p:nvSpPr>
        <p:spPr/>
        <p:txBody>
          <a:bodyPr/>
          <a:lstStyle/>
          <a:p>
            <a:fld id="{3805AB19-FBE3-46B3-ACE4-7B0425FCFE04}" type="datetimeFigureOut">
              <a:rPr lang="nn-NO" smtClean="0"/>
              <a:t>25.09.2026</a:t>
            </a:fld>
            <a:endParaRPr lang="nn-NO"/>
          </a:p>
        </p:txBody>
      </p:sp>
      <p:sp>
        <p:nvSpPr>
          <p:cNvPr id="5" name="Plasshaldar for botntekst 4"/>
          <p:cNvSpPr>
            <a:spLocks noGrp="1"/>
          </p:cNvSpPr>
          <p:nvPr>
            <p:ph type="ftr" sz="quarter" idx="11"/>
          </p:nvPr>
        </p:nvSpPr>
        <p:spPr/>
        <p:txBody>
          <a:bodyPr/>
          <a:lstStyle/>
          <a:p>
            <a:endParaRPr lang="nn-NO"/>
          </a:p>
        </p:txBody>
      </p:sp>
      <p:sp>
        <p:nvSpPr>
          <p:cNvPr id="6" name="Plasshaldar for lysbiletnummer 5"/>
          <p:cNvSpPr>
            <a:spLocks noGrp="1"/>
          </p:cNvSpPr>
          <p:nvPr>
            <p:ph type="sldNum" sz="quarter" idx="12"/>
          </p:nvPr>
        </p:nvSpPr>
        <p:spPr/>
        <p:txBody>
          <a:bodyPr/>
          <a:lstStyle/>
          <a:p>
            <a:fld id="{9CCB44D9-124A-4DB5-A73E-4C7CE6E977FC}" type="slidenum">
              <a:rPr lang="nn-NO" smtClean="0"/>
              <a:t>‹#›</a:t>
            </a:fld>
            <a:endParaRPr lang="nn-NO"/>
          </a:p>
        </p:txBody>
      </p:sp>
    </p:spTree>
    <p:extLst>
      <p:ext uri="{BB962C8B-B14F-4D97-AF65-F5344CB8AC3E}">
        <p14:creationId xmlns:p14="http://schemas.microsoft.com/office/powerpoint/2010/main" val="771649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tel, innhold og bilde">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546625" y="1625513"/>
            <a:ext cx="5177900" cy="1325563"/>
          </a:xfrm>
        </p:spPr>
        <p:txBody>
          <a:bodyPr anchor="b" anchorCtr="0"/>
          <a:lstStyle/>
          <a:p>
            <a:r>
              <a:rPr lang="nb-NO" dirty="0"/>
              <a:t>Her kjem </a:t>
            </a:r>
            <a:r>
              <a:rPr lang="nb-NO" dirty="0" err="1"/>
              <a:t>ein</a:t>
            </a:r>
            <a:r>
              <a:rPr lang="nb-NO" dirty="0"/>
              <a:t> tittel</a:t>
            </a:r>
          </a:p>
        </p:txBody>
      </p:sp>
      <p:pic>
        <p:nvPicPr>
          <p:cNvPr id="8" name="Bilde 7"/>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1" y="0"/>
            <a:ext cx="12192001" cy="621497"/>
          </a:xfrm>
          <a:prstGeom prst="rect">
            <a:avLst/>
          </a:prstGeom>
        </p:spPr>
      </p:pic>
      <p:sp>
        <p:nvSpPr>
          <p:cNvPr id="9" name="Rektangel 8"/>
          <p:cNvSpPr/>
          <p:nvPr userDrawn="1"/>
        </p:nvSpPr>
        <p:spPr>
          <a:xfrm>
            <a:off x="0" y="6727971"/>
            <a:ext cx="12192000" cy="130029"/>
          </a:xfrm>
          <a:prstGeom prst="rect">
            <a:avLst/>
          </a:prstGeom>
          <a:solidFill>
            <a:srgbClr val="E21E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tekst 11"/>
          <p:cNvSpPr>
            <a:spLocks noGrp="1"/>
          </p:cNvSpPr>
          <p:nvPr>
            <p:ph type="body" sz="quarter" idx="10" hasCustomPrompt="1"/>
          </p:nvPr>
        </p:nvSpPr>
        <p:spPr>
          <a:xfrm>
            <a:off x="546100" y="3097213"/>
            <a:ext cx="5178425" cy="2224087"/>
          </a:xfrm>
        </p:spPr>
        <p:txBody>
          <a:bodyPr/>
          <a:lstStyle/>
          <a:p>
            <a:pPr lvl="0"/>
            <a:r>
              <a:rPr lang="nb-NO" dirty="0"/>
              <a:t>Her kjem </a:t>
            </a:r>
            <a:r>
              <a:rPr lang="nb-NO" dirty="0" err="1"/>
              <a:t>eit</a:t>
            </a:r>
            <a:r>
              <a:rPr lang="nb-NO" dirty="0"/>
              <a:t> underpunkt</a:t>
            </a:r>
          </a:p>
          <a:p>
            <a:pPr lvl="0"/>
            <a:r>
              <a:rPr lang="nb-NO" dirty="0"/>
              <a:t>Her kjem </a:t>
            </a:r>
            <a:r>
              <a:rPr lang="nb-NO" dirty="0" err="1"/>
              <a:t>eit</a:t>
            </a:r>
            <a:r>
              <a:rPr lang="nb-NO" dirty="0"/>
              <a:t> underpunkt</a:t>
            </a:r>
          </a:p>
          <a:p>
            <a:pPr lvl="0"/>
            <a:r>
              <a:rPr lang="nb-NO" dirty="0"/>
              <a:t>Her kjem </a:t>
            </a:r>
            <a:r>
              <a:rPr lang="nb-NO" dirty="0" err="1"/>
              <a:t>eit</a:t>
            </a:r>
            <a:r>
              <a:rPr lang="nb-NO" dirty="0"/>
              <a:t> underpunkt</a:t>
            </a:r>
          </a:p>
          <a:p>
            <a:pPr lvl="0"/>
            <a:r>
              <a:rPr lang="nb-NO" dirty="0"/>
              <a:t>Her kjem </a:t>
            </a:r>
            <a:r>
              <a:rPr lang="nb-NO" dirty="0" err="1"/>
              <a:t>eit</a:t>
            </a:r>
            <a:r>
              <a:rPr lang="nb-NO" dirty="0"/>
              <a:t> underpunkt</a:t>
            </a:r>
          </a:p>
        </p:txBody>
      </p:sp>
      <p:sp>
        <p:nvSpPr>
          <p:cNvPr id="10" name="Plassholder for bilde 3"/>
          <p:cNvSpPr>
            <a:spLocks noGrp="1"/>
          </p:cNvSpPr>
          <p:nvPr>
            <p:ph type="pic" sz="quarter" idx="13"/>
          </p:nvPr>
        </p:nvSpPr>
        <p:spPr>
          <a:xfrm>
            <a:off x="6457950" y="642551"/>
            <a:ext cx="5486808" cy="5882074"/>
          </a:xfrm>
        </p:spPr>
        <p:txBody>
          <a:bodyPr/>
          <a:lstStyle/>
          <a:p>
            <a:r>
              <a:rPr lang="nb-NO"/>
              <a:t>Klikk på ikonet for å legge til et bilde</a:t>
            </a:r>
          </a:p>
        </p:txBody>
      </p:sp>
    </p:spTree>
    <p:extLst>
      <p:ext uri="{BB962C8B-B14F-4D97-AF65-F5344CB8AC3E}">
        <p14:creationId xmlns:p14="http://schemas.microsoft.com/office/powerpoint/2010/main" val="23253676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tel og innhald">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546625" y="1625513"/>
            <a:ext cx="10515600" cy="1325563"/>
          </a:xfrm>
        </p:spPr>
        <p:txBody>
          <a:bodyPr anchor="b" anchorCtr="0"/>
          <a:lstStyle/>
          <a:p>
            <a:r>
              <a:rPr lang="nb-NO" dirty="0"/>
              <a:t>Her kjem </a:t>
            </a:r>
            <a:r>
              <a:rPr lang="nb-NO" dirty="0" err="1"/>
              <a:t>ein</a:t>
            </a:r>
            <a:r>
              <a:rPr lang="nb-NO" dirty="0"/>
              <a:t> tittel</a:t>
            </a:r>
          </a:p>
        </p:txBody>
      </p:sp>
      <p:pic>
        <p:nvPicPr>
          <p:cNvPr id="8" name="Bilde 7"/>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1" y="0"/>
            <a:ext cx="12192001" cy="621497"/>
          </a:xfrm>
          <a:prstGeom prst="rect">
            <a:avLst/>
          </a:prstGeom>
        </p:spPr>
      </p:pic>
      <p:sp>
        <p:nvSpPr>
          <p:cNvPr id="9" name="Rektangel 8"/>
          <p:cNvSpPr/>
          <p:nvPr userDrawn="1"/>
        </p:nvSpPr>
        <p:spPr>
          <a:xfrm>
            <a:off x="0" y="6727971"/>
            <a:ext cx="12192000" cy="130029"/>
          </a:xfrm>
          <a:prstGeom prst="rect">
            <a:avLst/>
          </a:prstGeom>
          <a:solidFill>
            <a:srgbClr val="E21E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tekst 11"/>
          <p:cNvSpPr>
            <a:spLocks noGrp="1"/>
          </p:cNvSpPr>
          <p:nvPr>
            <p:ph type="body" sz="quarter" idx="10" hasCustomPrompt="1"/>
          </p:nvPr>
        </p:nvSpPr>
        <p:spPr>
          <a:xfrm>
            <a:off x="546100" y="3097213"/>
            <a:ext cx="10515600" cy="3048610"/>
          </a:xfrm>
        </p:spPr>
        <p:txBody>
          <a:bodyPr/>
          <a:lstStyle/>
          <a:p>
            <a:pPr lvl="0"/>
            <a:r>
              <a:rPr lang="nb-NO" dirty="0"/>
              <a:t>Her kjem </a:t>
            </a:r>
            <a:r>
              <a:rPr lang="nb-NO" dirty="0" err="1"/>
              <a:t>eit</a:t>
            </a:r>
            <a:r>
              <a:rPr lang="nb-NO" dirty="0"/>
              <a:t> underpunkt</a:t>
            </a:r>
          </a:p>
          <a:p>
            <a:pPr lvl="0"/>
            <a:r>
              <a:rPr lang="nb-NO" dirty="0"/>
              <a:t>Her kjem </a:t>
            </a:r>
            <a:r>
              <a:rPr lang="nb-NO" dirty="0" err="1"/>
              <a:t>eit</a:t>
            </a:r>
            <a:r>
              <a:rPr lang="nb-NO" dirty="0"/>
              <a:t> underpunkt</a:t>
            </a:r>
          </a:p>
          <a:p>
            <a:pPr lvl="0"/>
            <a:r>
              <a:rPr lang="nb-NO" dirty="0"/>
              <a:t>Her kjem </a:t>
            </a:r>
            <a:r>
              <a:rPr lang="nb-NO" dirty="0" err="1"/>
              <a:t>eit</a:t>
            </a:r>
            <a:r>
              <a:rPr lang="nb-NO" dirty="0"/>
              <a:t> underpunkt</a:t>
            </a:r>
          </a:p>
          <a:p>
            <a:pPr lvl="0"/>
            <a:r>
              <a:rPr lang="nb-NO" dirty="0"/>
              <a:t>Her kjem </a:t>
            </a:r>
            <a:r>
              <a:rPr lang="nb-NO" dirty="0" err="1"/>
              <a:t>eit</a:t>
            </a:r>
            <a:r>
              <a:rPr lang="nb-NO" dirty="0"/>
              <a:t> underpunkt</a:t>
            </a:r>
          </a:p>
        </p:txBody>
      </p:sp>
    </p:spTree>
    <p:extLst>
      <p:ext uri="{BB962C8B-B14F-4D97-AF65-F5344CB8AC3E}">
        <p14:creationId xmlns:p14="http://schemas.microsoft.com/office/powerpoint/2010/main" val="34553587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aldar for tit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n-NO"/>
              <a:t>Klikk for å redigere tittelstil</a:t>
            </a:r>
          </a:p>
        </p:txBody>
      </p:sp>
      <p:sp>
        <p:nvSpPr>
          <p:cNvPr id="3" name="Plasshaldar f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n-NO"/>
              <a:t>Tekststilar i malen</a:t>
            </a:r>
          </a:p>
          <a:p>
            <a:pPr lvl="1"/>
            <a:r>
              <a:rPr lang="nn-NO"/>
              <a:t>Andre nivå</a:t>
            </a:r>
          </a:p>
          <a:p>
            <a:pPr lvl="2"/>
            <a:r>
              <a:rPr lang="nn-NO"/>
              <a:t>Tredje nivå</a:t>
            </a:r>
          </a:p>
          <a:p>
            <a:pPr lvl="3"/>
            <a:r>
              <a:rPr lang="nn-NO"/>
              <a:t>Fjerde nivå</a:t>
            </a:r>
          </a:p>
          <a:p>
            <a:pPr lvl="4"/>
            <a:r>
              <a:rPr lang="nn-NO"/>
              <a:t>Femte nivå</a:t>
            </a:r>
          </a:p>
        </p:txBody>
      </p:sp>
      <p:sp>
        <p:nvSpPr>
          <p:cNvPr id="4" name="Plasshaldar for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805AB19-FBE3-46B3-ACE4-7B0425FCFE04}" type="datetimeFigureOut">
              <a:rPr lang="nn-NO" smtClean="0"/>
              <a:t>25.09.2026</a:t>
            </a:fld>
            <a:endParaRPr lang="nn-NO"/>
          </a:p>
        </p:txBody>
      </p:sp>
      <p:sp>
        <p:nvSpPr>
          <p:cNvPr id="5" name="Plasshaldar for botn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n-NO"/>
          </a:p>
        </p:txBody>
      </p:sp>
      <p:sp>
        <p:nvSpPr>
          <p:cNvPr id="6" name="Plasshaldar for lysbilet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CB44D9-124A-4DB5-A73E-4C7CE6E977FC}" type="slidenum">
              <a:rPr lang="nn-NO" smtClean="0"/>
              <a:t>‹#›</a:t>
            </a:fld>
            <a:endParaRPr lang="nn-NO"/>
          </a:p>
        </p:txBody>
      </p:sp>
    </p:spTree>
    <p:extLst>
      <p:ext uri="{BB962C8B-B14F-4D97-AF65-F5344CB8AC3E}">
        <p14:creationId xmlns:p14="http://schemas.microsoft.com/office/powerpoint/2010/main" val="15469466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s://www.helsedirektoratet.no/faglige-rad/skjermbruk-blant-barn-unge-og-foresatte/barn-og-unge#ungdom-13-18-ar-bor-begrense-skjermbruk"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593312CC-B07B-F332-1578-D3D329772D21}"/>
              </a:ext>
            </a:extLst>
          </p:cNvPr>
          <p:cNvPicPr>
            <a:picLocks noChangeAspect="1"/>
          </p:cNvPicPr>
          <p:nvPr/>
        </p:nvPicPr>
        <p:blipFill>
          <a:blip r:embed="rId3"/>
          <a:stretch>
            <a:fillRect/>
          </a:stretch>
        </p:blipFill>
        <p:spPr>
          <a:xfrm>
            <a:off x="3871956" y="688975"/>
            <a:ext cx="4448087" cy="5970588"/>
          </a:xfrm>
          <a:prstGeom prst="rect">
            <a:avLst/>
          </a:prstGeom>
          <a:noFill/>
        </p:spPr>
      </p:pic>
    </p:spTree>
    <p:extLst>
      <p:ext uri="{BB962C8B-B14F-4D97-AF65-F5344CB8AC3E}">
        <p14:creationId xmlns:p14="http://schemas.microsoft.com/office/powerpoint/2010/main" val="48465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D5B7D45-0750-0740-EF1C-9EAE7347FD0B}"/>
              </a:ext>
            </a:extLst>
          </p:cNvPr>
          <p:cNvSpPr>
            <a:spLocks noGrp="1"/>
          </p:cNvSpPr>
          <p:nvPr>
            <p:ph type="title"/>
          </p:nvPr>
        </p:nvSpPr>
        <p:spPr>
          <a:xfrm>
            <a:off x="546625" y="553673"/>
            <a:ext cx="10515600" cy="922789"/>
          </a:xfrm>
        </p:spPr>
        <p:txBody>
          <a:bodyPr/>
          <a:lstStyle/>
          <a:p>
            <a:r>
              <a:rPr lang="nb-NO" dirty="0"/>
              <a:t>Digital praksis i oppvekst</a:t>
            </a:r>
          </a:p>
        </p:txBody>
      </p:sp>
      <p:sp>
        <p:nvSpPr>
          <p:cNvPr id="3" name="Plassholder for tekst 2">
            <a:extLst>
              <a:ext uri="{FF2B5EF4-FFF2-40B4-BE49-F238E27FC236}">
                <a16:creationId xmlns:a16="http://schemas.microsoft.com/office/drawing/2014/main" id="{1E709461-F3B4-9EDA-333B-E762C1D641AC}"/>
              </a:ext>
            </a:extLst>
          </p:cNvPr>
          <p:cNvSpPr>
            <a:spLocks noGrp="1"/>
          </p:cNvSpPr>
          <p:nvPr>
            <p:ph type="body" sz="quarter" idx="10"/>
          </p:nvPr>
        </p:nvSpPr>
        <p:spPr>
          <a:xfrm>
            <a:off x="546100" y="1828800"/>
            <a:ext cx="10515600" cy="4317023"/>
          </a:xfrm>
        </p:spPr>
        <p:txBody>
          <a:bodyPr vert="horz" lIns="91440" tIns="45720" rIns="91440" bIns="45720" rtlCol="0" anchor="t">
            <a:normAutofit/>
          </a:bodyPr>
          <a:lstStyle/>
          <a:p>
            <a:r>
              <a:rPr lang="nn-NO"/>
              <a:t>Denne planen, bygd på </a:t>
            </a:r>
            <a:r>
              <a:rPr lang="nn-NO" b="1"/>
              <a:t>Strategiplan oppvekst </a:t>
            </a:r>
            <a:r>
              <a:rPr lang="nn-NO"/>
              <a:t>2023-2029, den nasjonale strategien </a:t>
            </a:r>
            <a:r>
              <a:rPr lang="nn-NO" b="1"/>
              <a:t>Strategi for digital kompetanse og infrastruktur i barnehage og skule </a:t>
            </a:r>
            <a:r>
              <a:rPr lang="nn-NO"/>
              <a:t>2023-2030, NOU 2024:20 – Det digitale (i) livet også nemnt som </a:t>
            </a:r>
            <a:r>
              <a:rPr lang="nn-NO" b="1"/>
              <a:t>Skjermbrukutvalget, </a:t>
            </a:r>
            <a:r>
              <a:rPr lang="nn-NO"/>
              <a:t>Meld. St. 32 (2024- 2025)- Trygg oppvekst i et digitalt samfunn, og tilrådingar frå </a:t>
            </a:r>
            <a:r>
              <a:rPr lang="nn-NO" b="1"/>
              <a:t>Helsedirektoratet</a:t>
            </a:r>
            <a:r>
              <a:rPr lang="nn-NO"/>
              <a:t> som er ute på høyring knytt til skjermbruk blant barn, unge og foreldre.</a:t>
            </a:r>
          </a:p>
          <a:p>
            <a:r>
              <a:rPr lang="nn-NO"/>
              <a:t> Planen skal sikra ei felles forståing og retning for korleis digitale verktøy blir brukt i barnehagar, skular og andre oppveksttenester i Time kommune.</a:t>
            </a:r>
          </a:p>
        </p:txBody>
      </p:sp>
    </p:spTree>
    <p:extLst>
      <p:ext uri="{BB962C8B-B14F-4D97-AF65-F5344CB8AC3E}">
        <p14:creationId xmlns:p14="http://schemas.microsoft.com/office/powerpoint/2010/main" val="5168116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F8FD2A8-9D74-D368-EDF9-FC503AB7E719}"/>
              </a:ext>
            </a:extLst>
          </p:cNvPr>
          <p:cNvSpPr>
            <a:spLocks noGrp="1"/>
          </p:cNvSpPr>
          <p:nvPr>
            <p:ph type="title"/>
          </p:nvPr>
        </p:nvSpPr>
        <p:spPr>
          <a:xfrm>
            <a:off x="546625" y="567560"/>
            <a:ext cx="10515600" cy="685800"/>
          </a:xfrm>
        </p:spPr>
        <p:txBody>
          <a:bodyPr>
            <a:normAutofit fontScale="90000"/>
          </a:bodyPr>
          <a:lstStyle/>
          <a:p>
            <a:r>
              <a:rPr lang="nb-NO" dirty="0"/>
              <a:t>Planen er delt i to </a:t>
            </a:r>
            <a:r>
              <a:rPr lang="nb-NO" dirty="0" err="1"/>
              <a:t>delar</a:t>
            </a:r>
            <a:r>
              <a:rPr lang="nb-NO" dirty="0"/>
              <a:t>:</a:t>
            </a:r>
          </a:p>
        </p:txBody>
      </p:sp>
      <p:sp>
        <p:nvSpPr>
          <p:cNvPr id="3" name="Plassholder for tekst 2">
            <a:extLst>
              <a:ext uri="{FF2B5EF4-FFF2-40B4-BE49-F238E27FC236}">
                <a16:creationId xmlns:a16="http://schemas.microsoft.com/office/drawing/2014/main" id="{7288400E-9101-EB85-00D6-C1AF3D9E90F2}"/>
              </a:ext>
            </a:extLst>
          </p:cNvPr>
          <p:cNvSpPr>
            <a:spLocks noGrp="1"/>
          </p:cNvSpPr>
          <p:nvPr>
            <p:ph type="body" sz="quarter" idx="10"/>
          </p:nvPr>
        </p:nvSpPr>
        <p:spPr>
          <a:xfrm>
            <a:off x="546100" y="1576552"/>
            <a:ext cx="10515600" cy="4569271"/>
          </a:xfrm>
        </p:spPr>
        <p:txBody>
          <a:bodyPr vert="horz" lIns="91440" tIns="45720" rIns="91440" bIns="45720" rtlCol="0" anchor="t">
            <a:normAutofit/>
          </a:bodyPr>
          <a:lstStyle/>
          <a:p>
            <a:pPr marL="0" indent="0">
              <a:buNone/>
            </a:pPr>
            <a:endParaRPr lang="nn-NO" dirty="0"/>
          </a:p>
        </p:txBody>
      </p:sp>
      <p:sp>
        <p:nvSpPr>
          <p:cNvPr id="4" name="TekstSylinder 3">
            <a:extLst>
              <a:ext uri="{FF2B5EF4-FFF2-40B4-BE49-F238E27FC236}">
                <a16:creationId xmlns:a16="http://schemas.microsoft.com/office/drawing/2014/main" id="{0DAB4AFC-3B31-760C-0BC6-A7ECAA23862F}"/>
              </a:ext>
            </a:extLst>
          </p:cNvPr>
          <p:cNvSpPr txBox="1"/>
          <p:nvPr/>
        </p:nvSpPr>
        <p:spPr>
          <a:xfrm>
            <a:off x="930165" y="2259449"/>
            <a:ext cx="3728545" cy="2462213"/>
          </a:xfrm>
          <a:prstGeom prst="rect">
            <a:avLst/>
          </a:prstGeom>
          <a:noFill/>
        </p:spPr>
        <p:txBody>
          <a:bodyPr wrap="square" rtlCol="0">
            <a:spAutoFit/>
          </a:bodyPr>
          <a:lstStyle/>
          <a:p>
            <a:r>
              <a:rPr lang="nb-NO" sz="2800" dirty="0"/>
              <a:t>Del </a:t>
            </a:r>
            <a:r>
              <a:rPr lang="nb-NO" sz="2800" dirty="0" err="1"/>
              <a:t>ein</a:t>
            </a:r>
            <a:endParaRPr lang="nb-NO" sz="2800" dirty="0"/>
          </a:p>
          <a:p>
            <a:pPr marL="285750" indent="-285750">
              <a:buFont typeface="Arial" panose="020B0604020202020204" pitchFamily="34" charset="0"/>
              <a:buChar char="•"/>
            </a:pPr>
            <a:r>
              <a:rPr lang="nb-NO" dirty="0" err="1"/>
              <a:t>Handlar</a:t>
            </a:r>
            <a:r>
              <a:rPr lang="nb-NO" dirty="0"/>
              <a:t> om digital kompetanse</a:t>
            </a:r>
          </a:p>
          <a:p>
            <a:pPr marL="285750" indent="-285750">
              <a:buFont typeface="Arial" panose="020B0604020202020204" pitchFamily="34" charset="0"/>
              <a:buChar char="•"/>
            </a:pPr>
            <a:r>
              <a:rPr lang="nb-NO" dirty="0"/>
              <a:t>Nasjonale </a:t>
            </a:r>
            <a:r>
              <a:rPr lang="nb-NO" dirty="0" err="1"/>
              <a:t>føringar</a:t>
            </a:r>
            <a:r>
              <a:rPr lang="nb-NO" dirty="0"/>
              <a:t> for alle i opplæringa knytt til opplæringslova. </a:t>
            </a:r>
          </a:p>
          <a:p>
            <a:pPr marL="285750" indent="-285750">
              <a:buFont typeface="Arial" panose="020B0604020202020204" pitchFamily="34" charset="0"/>
              <a:buChar char="•"/>
            </a:pPr>
            <a:r>
              <a:rPr lang="nb-NO" dirty="0"/>
              <a:t>Kompetanse for tilsette</a:t>
            </a:r>
          </a:p>
          <a:p>
            <a:pPr marL="285750" indent="-285750">
              <a:buFont typeface="Arial" panose="020B0604020202020204" pitchFamily="34" charset="0"/>
              <a:buChar char="•"/>
            </a:pPr>
            <a:r>
              <a:rPr lang="nb-NO" dirty="0"/>
              <a:t>Korleis </a:t>
            </a:r>
            <a:r>
              <a:rPr lang="nb-NO" dirty="0" err="1"/>
              <a:t>føresette</a:t>
            </a:r>
            <a:r>
              <a:rPr lang="nb-NO" dirty="0"/>
              <a:t> skal </a:t>
            </a:r>
            <a:r>
              <a:rPr lang="nb-NO" dirty="0" err="1"/>
              <a:t>involverast</a:t>
            </a:r>
            <a:r>
              <a:rPr lang="nb-NO" dirty="0"/>
              <a:t> for å få innsikt. </a:t>
            </a:r>
          </a:p>
        </p:txBody>
      </p:sp>
      <p:sp>
        <p:nvSpPr>
          <p:cNvPr id="5" name="TekstSylinder 4">
            <a:extLst>
              <a:ext uri="{FF2B5EF4-FFF2-40B4-BE49-F238E27FC236}">
                <a16:creationId xmlns:a16="http://schemas.microsoft.com/office/drawing/2014/main" id="{49E5404F-C814-1587-6557-02085762D577}"/>
              </a:ext>
            </a:extLst>
          </p:cNvPr>
          <p:cNvSpPr txBox="1"/>
          <p:nvPr/>
        </p:nvSpPr>
        <p:spPr>
          <a:xfrm>
            <a:off x="5426660" y="2229971"/>
            <a:ext cx="4867089" cy="1631216"/>
          </a:xfrm>
          <a:prstGeom prst="rect">
            <a:avLst/>
          </a:prstGeom>
          <a:noFill/>
        </p:spPr>
        <p:txBody>
          <a:bodyPr wrap="square" rtlCol="0">
            <a:spAutoFit/>
          </a:bodyPr>
          <a:lstStyle/>
          <a:p>
            <a:r>
              <a:rPr lang="nb-NO" sz="2800" dirty="0"/>
              <a:t>Del to</a:t>
            </a:r>
          </a:p>
          <a:p>
            <a:pPr marL="285750" indent="-285750">
              <a:buFont typeface="Arial" panose="020B0604020202020204" pitchFamily="34" charset="0"/>
              <a:buChar char="•"/>
            </a:pPr>
            <a:r>
              <a:rPr lang="nb-NO" dirty="0" err="1"/>
              <a:t>Handlar</a:t>
            </a:r>
            <a:r>
              <a:rPr lang="nb-NO" dirty="0"/>
              <a:t> om det digitale i livet</a:t>
            </a:r>
          </a:p>
          <a:p>
            <a:pPr marL="285750" indent="-285750">
              <a:buFont typeface="Arial" panose="020B0604020202020204" pitchFamily="34" charset="0"/>
              <a:buChar char="•"/>
            </a:pPr>
            <a:r>
              <a:rPr lang="nb-NO" dirty="0"/>
              <a:t>Fokus på korleis teknologien kan </a:t>
            </a:r>
            <a:r>
              <a:rPr lang="nb-NO" dirty="0" err="1"/>
              <a:t>påverka</a:t>
            </a:r>
            <a:r>
              <a:rPr lang="nb-NO" dirty="0"/>
              <a:t> livskvaliteten til barn og unge</a:t>
            </a:r>
          </a:p>
          <a:p>
            <a:pPr marL="285750" indent="-285750">
              <a:buFont typeface="Arial" panose="020B0604020202020204" pitchFamily="34" charset="0"/>
              <a:buChar char="•"/>
            </a:pPr>
            <a:r>
              <a:rPr lang="nb-NO" dirty="0"/>
              <a:t>Søvn, psykisk helse, konsentrasjon og læring</a:t>
            </a:r>
          </a:p>
        </p:txBody>
      </p:sp>
      <p:pic>
        <p:nvPicPr>
          <p:cNvPr id="6" name="Bilde 5">
            <a:extLst>
              <a:ext uri="{FF2B5EF4-FFF2-40B4-BE49-F238E27FC236}">
                <a16:creationId xmlns:a16="http://schemas.microsoft.com/office/drawing/2014/main" id="{442DE576-0944-F422-7790-68F36A56D00A}"/>
              </a:ext>
            </a:extLst>
          </p:cNvPr>
          <p:cNvPicPr>
            <a:picLocks noChangeAspect="1"/>
          </p:cNvPicPr>
          <p:nvPr/>
        </p:nvPicPr>
        <p:blipFill>
          <a:blip r:embed="rId3"/>
          <a:stretch>
            <a:fillRect/>
          </a:stretch>
        </p:blipFill>
        <p:spPr>
          <a:xfrm>
            <a:off x="7417676" y="4250982"/>
            <a:ext cx="2585546" cy="1719388"/>
          </a:xfrm>
          <a:prstGeom prst="rect">
            <a:avLst/>
          </a:prstGeom>
          <a:noFill/>
        </p:spPr>
      </p:pic>
    </p:spTree>
    <p:extLst>
      <p:ext uri="{BB962C8B-B14F-4D97-AF65-F5344CB8AC3E}">
        <p14:creationId xmlns:p14="http://schemas.microsoft.com/office/powerpoint/2010/main" val="3177249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478EBD3-3FDC-524C-64BA-764105279D47}"/>
              </a:ext>
            </a:extLst>
          </p:cNvPr>
          <p:cNvSpPr>
            <a:spLocks noGrp="1"/>
          </p:cNvSpPr>
          <p:nvPr>
            <p:ph type="title"/>
          </p:nvPr>
        </p:nvSpPr>
        <p:spPr>
          <a:xfrm>
            <a:off x="838200" y="365125"/>
            <a:ext cx="10515600" cy="1325563"/>
          </a:xfrm>
        </p:spPr>
        <p:txBody>
          <a:bodyPr anchor="ctr">
            <a:normAutofit/>
          </a:bodyPr>
          <a:lstStyle/>
          <a:p>
            <a:r>
              <a:rPr lang="nb-NO" dirty="0"/>
              <a:t>Involvering av foreldre</a:t>
            </a:r>
          </a:p>
        </p:txBody>
      </p:sp>
      <p:sp>
        <p:nvSpPr>
          <p:cNvPr id="3" name="Plassholder for tekst 2">
            <a:extLst>
              <a:ext uri="{FF2B5EF4-FFF2-40B4-BE49-F238E27FC236}">
                <a16:creationId xmlns:a16="http://schemas.microsoft.com/office/drawing/2014/main" id="{10D16A74-1CB1-8292-B5FC-F24D1A62185D}"/>
              </a:ext>
            </a:extLst>
          </p:cNvPr>
          <p:cNvSpPr>
            <a:spLocks noGrp="1"/>
          </p:cNvSpPr>
          <p:nvPr>
            <p:ph type="body" sz="quarter" idx="4294967295"/>
          </p:nvPr>
        </p:nvSpPr>
        <p:spPr>
          <a:xfrm>
            <a:off x="838200" y="1881188"/>
            <a:ext cx="7094220" cy="4352544"/>
          </a:xfrm>
        </p:spPr>
        <p:txBody>
          <a:bodyPr anchor="t">
            <a:normAutofit fontScale="92500"/>
          </a:bodyPr>
          <a:lstStyle/>
          <a:p>
            <a:pPr marL="0"/>
            <a:r>
              <a:rPr lang="nn-NO" sz="2400" kern="1200"/>
              <a:t>Føresette skal ha kunnskap om og innsikt i grunnlaget for digital praksis i skulen</a:t>
            </a:r>
            <a:endParaRPr lang="en-US"/>
          </a:p>
          <a:p>
            <a:pPr marL="0"/>
            <a:r>
              <a:rPr lang="nn-NO" sz="2400" kern="1200" dirty="0"/>
              <a:t> </a:t>
            </a:r>
            <a:r>
              <a:rPr lang="nn-NO" sz="2400" kern="1200"/>
              <a:t>Kommunikasjonsplattformer og støtte i </a:t>
            </a:r>
            <a:r>
              <a:rPr lang="nn-NO" sz="2400"/>
              <a:t>bruk av de</a:t>
            </a:r>
            <a:r>
              <a:rPr lang="nn-NO" sz="2400" kern="1200"/>
              <a:t>sse</a:t>
            </a:r>
          </a:p>
          <a:p>
            <a:pPr marL="0"/>
            <a:r>
              <a:rPr lang="nn-NO" sz="2400" kern="1200"/>
              <a:t>Digital praksis i Oppvekst skal vera lett tilgjengeleg</a:t>
            </a:r>
          </a:p>
          <a:p>
            <a:pPr marL="0"/>
            <a:r>
              <a:rPr lang="nn-NO" sz="2400" b="1" kern="1200"/>
              <a:t>Tema på foreldremøter,</a:t>
            </a:r>
            <a:r>
              <a:rPr lang="nn-NO" sz="2400" kern="1200"/>
              <a:t> 1. 5. og </a:t>
            </a:r>
            <a:r>
              <a:rPr lang="nn-NO" sz="2400" b="1" kern="1200"/>
              <a:t>8. trinn.</a:t>
            </a:r>
          </a:p>
          <a:p>
            <a:pPr marL="0"/>
            <a:r>
              <a:rPr lang="nn-NO" sz="2400"/>
              <a:t>Legga til rette for at f</a:t>
            </a:r>
            <a:r>
              <a:rPr lang="nn-NO" sz="2400" kern="1200"/>
              <a:t>oreldre skal ha </a:t>
            </a:r>
            <a:r>
              <a:rPr lang="nn-NO" sz="2400" b="1" kern="1200"/>
              <a:t>innsikt i pedagogiske program</a:t>
            </a:r>
          </a:p>
          <a:p>
            <a:pPr marL="0"/>
            <a:r>
              <a:rPr lang="nn-NO" sz="2400" kern="1200"/>
              <a:t>1.-7 føresette skal ha tilgang til elevane sine brukarnavn og password</a:t>
            </a:r>
          </a:p>
          <a:p>
            <a:pPr marL="0"/>
            <a:r>
              <a:rPr lang="nn-NO" sz="2400" b="1"/>
              <a:t>8.-10. trinn- foreldra tilgang i dialog med ungdommen</a:t>
            </a:r>
            <a:endParaRPr lang="nn-NO" sz="2400" b="1" kern="1200"/>
          </a:p>
        </p:txBody>
      </p:sp>
      <p:pic>
        <p:nvPicPr>
          <p:cNvPr id="4" name="Bilde 3" descr="Et bilde som inneholder tekst, person, innendørs, datamaskin&#10;&#10;KI-generert innhold kan være feil.">
            <a:extLst>
              <a:ext uri="{FF2B5EF4-FFF2-40B4-BE49-F238E27FC236}">
                <a16:creationId xmlns:a16="http://schemas.microsoft.com/office/drawing/2014/main" id="{9BE79BDB-5BCB-B440-3DA6-F421C0ECB162}"/>
              </a:ext>
            </a:extLst>
          </p:cNvPr>
          <p:cNvPicPr>
            <a:picLocks noChangeAspect="1"/>
          </p:cNvPicPr>
          <p:nvPr/>
        </p:nvPicPr>
        <p:blipFill>
          <a:blip r:embed="rId3"/>
          <a:srcRect l="25668" r="27848" b="-2"/>
          <a:stretch>
            <a:fillRect/>
          </a:stretch>
        </p:blipFill>
        <p:spPr>
          <a:xfrm>
            <a:off x="8313420" y="1881188"/>
            <a:ext cx="3040379" cy="4352544"/>
          </a:xfrm>
          <a:prstGeom prst="rect">
            <a:avLst/>
          </a:prstGeom>
          <a:noFill/>
        </p:spPr>
      </p:pic>
      <p:sp>
        <p:nvSpPr>
          <p:cNvPr id="5" name="TekstSylinder 4">
            <a:extLst>
              <a:ext uri="{FF2B5EF4-FFF2-40B4-BE49-F238E27FC236}">
                <a16:creationId xmlns:a16="http://schemas.microsoft.com/office/drawing/2014/main" id="{6B126375-5203-E978-F39B-C87E209998AF}"/>
              </a:ext>
            </a:extLst>
          </p:cNvPr>
          <p:cNvSpPr txBox="1"/>
          <p:nvPr/>
        </p:nvSpPr>
        <p:spPr>
          <a:xfrm>
            <a:off x="8313420" y="6249636"/>
            <a:ext cx="956287" cy="276999"/>
          </a:xfrm>
          <a:prstGeom prst="rect">
            <a:avLst/>
          </a:prstGeom>
          <a:noFill/>
        </p:spPr>
        <p:txBody>
          <a:bodyPr wrap="none" rtlCol="0">
            <a:spAutoFit/>
          </a:bodyPr>
          <a:lstStyle/>
          <a:p>
            <a:r>
              <a:rPr lang="nb-NO" sz="1200" dirty="0"/>
              <a:t>Pixabay.com</a:t>
            </a:r>
          </a:p>
        </p:txBody>
      </p:sp>
    </p:spTree>
    <p:extLst>
      <p:ext uri="{BB962C8B-B14F-4D97-AF65-F5344CB8AC3E}">
        <p14:creationId xmlns:p14="http://schemas.microsoft.com/office/powerpoint/2010/main" val="1938269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23FF076-A129-6C59-DBE5-E888DBBA3016}"/>
              </a:ext>
            </a:extLst>
          </p:cNvPr>
          <p:cNvSpPr>
            <a:spLocks noGrp="1"/>
          </p:cNvSpPr>
          <p:nvPr>
            <p:ph type="title"/>
          </p:nvPr>
        </p:nvSpPr>
        <p:spPr>
          <a:xfrm>
            <a:off x="838200" y="365125"/>
            <a:ext cx="10515600" cy="1325563"/>
          </a:xfrm>
        </p:spPr>
        <p:txBody>
          <a:bodyPr anchor="ctr">
            <a:normAutofit/>
          </a:bodyPr>
          <a:lstStyle/>
          <a:p>
            <a:r>
              <a:rPr lang="nb-NO" dirty="0"/>
              <a:t>Skjermbruk</a:t>
            </a:r>
          </a:p>
        </p:txBody>
      </p:sp>
      <p:sp>
        <p:nvSpPr>
          <p:cNvPr id="3" name="Plassholder for tekst 2">
            <a:extLst>
              <a:ext uri="{FF2B5EF4-FFF2-40B4-BE49-F238E27FC236}">
                <a16:creationId xmlns:a16="http://schemas.microsoft.com/office/drawing/2014/main" id="{2ED821DA-0E6C-C82B-E265-542D6FB1D25A}"/>
              </a:ext>
            </a:extLst>
          </p:cNvPr>
          <p:cNvSpPr>
            <a:spLocks noGrp="1"/>
          </p:cNvSpPr>
          <p:nvPr>
            <p:ph type="body" sz="quarter" idx="4294967295"/>
          </p:nvPr>
        </p:nvSpPr>
        <p:spPr>
          <a:xfrm>
            <a:off x="838200" y="1881188"/>
            <a:ext cx="5067300" cy="4352544"/>
          </a:xfrm>
        </p:spPr>
        <p:txBody>
          <a:bodyPr anchor="t">
            <a:normAutofit/>
          </a:bodyPr>
          <a:lstStyle/>
          <a:p>
            <a:pPr marL="0"/>
            <a:r>
              <a:rPr lang="nn-NO" sz="2200" kern="1200" dirty="0"/>
              <a:t>LLE har </a:t>
            </a:r>
            <a:r>
              <a:rPr lang="nn-NO" sz="2200" kern="1200" dirty="0" err="1"/>
              <a:t>temamøter</a:t>
            </a:r>
            <a:r>
              <a:rPr lang="nn-NO" sz="2200" kern="1200" dirty="0"/>
              <a:t> Det digitale i livet (søvn, grensesetjing, relasjonar </a:t>
            </a:r>
            <a:r>
              <a:rPr lang="nn-NO" sz="2200" kern="1200" dirty="0" err="1"/>
              <a:t>osv</a:t>
            </a:r>
            <a:r>
              <a:rPr lang="nn-NO" sz="2200" kern="1200" dirty="0"/>
              <a:t>)</a:t>
            </a:r>
          </a:p>
          <a:p>
            <a:pPr marL="0"/>
            <a:r>
              <a:rPr lang="nn-NO" sz="2200" kern="1200" dirty="0"/>
              <a:t>Oppslag på skulane- Skjermbruksutvalet sine aldersbestemte råd</a:t>
            </a:r>
            <a:r>
              <a:rPr lang="nn-NO" sz="2200" dirty="0"/>
              <a:t>: </a:t>
            </a:r>
            <a:r>
              <a:rPr lang="nn-NO" sz="2200" dirty="0">
                <a:ea typeface="+mn-lt"/>
                <a:cs typeface="+mn-lt"/>
                <a:hlinkClick r:id="rId3">
                  <a:extLst>
                    <a:ext uri="{A12FA001-AC4F-418D-AE19-62706E023703}">
                      <ahyp:hlinkClr xmlns:ahyp="http://schemas.microsoft.com/office/drawing/2018/hyperlinkcolor" val="tx"/>
                    </a:ext>
                  </a:extLst>
                </a:hlinkClick>
              </a:rPr>
              <a:t>Skjermråd for barn og unge - Helsedirektoratet</a:t>
            </a:r>
            <a:endParaRPr lang="nn-NO" sz="2200" kern="1200" dirty="0">
              <a:ea typeface="+mn-lt"/>
              <a:cs typeface="+mn-lt"/>
              <a:hlinkClick r:id="rId3">
                <a:extLst>
                  <a:ext uri="{A12FA001-AC4F-418D-AE19-62706E023703}">
                    <ahyp:hlinkClr xmlns:ahyp="http://schemas.microsoft.com/office/drawing/2018/hyperlinkcolor" val="tx"/>
                  </a:ext>
                </a:extLst>
              </a:hlinkClick>
            </a:endParaRPr>
          </a:p>
          <a:p>
            <a:pPr marL="0"/>
            <a:r>
              <a:rPr lang="nn-NO" sz="2200" kern="1200" dirty="0"/>
              <a:t>Skulehelsetenesta, barnevern, familiesenter rettleier i tråd med råda</a:t>
            </a:r>
          </a:p>
          <a:p>
            <a:pPr marL="0"/>
            <a:r>
              <a:rPr lang="nn-NO" sz="2200" kern="1200" dirty="0" err="1"/>
              <a:t>Flyktningetenesta</a:t>
            </a:r>
            <a:r>
              <a:rPr lang="nn-NO" sz="2200" kern="1200" dirty="0"/>
              <a:t> og LLE gir råd til minoritetsspråklege </a:t>
            </a:r>
          </a:p>
          <a:p>
            <a:pPr marL="0"/>
            <a:r>
              <a:rPr lang="nn-NO" sz="2200" kern="1200" dirty="0"/>
              <a:t>Oppvekstteam </a:t>
            </a:r>
            <a:r>
              <a:rPr lang="nn-NO" sz="2200" dirty="0"/>
              <a:t>på skulane har</a:t>
            </a:r>
            <a:r>
              <a:rPr lang="nn-NO" sz="2200" kern="1200" dirty="0"/>
              <a:t> møte </a:t>
            </a:r>
            <a:r>
              <a:rPr lang="nn-NO" sz="2200" dirty="0"/>
              <a:t>om</a:t>
            </a:r>
            <a:r>
              <a:rPr lang="nn-NO" sz="2200" kern="1200" dirty="0"/>
              <a:t> Det digitale i livet årleg</a:t>
            </a:r>
          </a:p>
        </p:txBody>
      </p:sp>
      <p:pic>
        <p:nvPicPr>
          <p:cNvPr id="4" name="Bilde 3" descr="Et bilde som inneholder duppeditt, Elektronisk anordning, Kommunikasjonsenhet, Bærbar kommunikasjonsenhet&#10;&#10;KI-generert innhold kan være feil.">
            <a:extLst>
              <a:ext uri="{FF2B5EF4-FFF2-40B4-BE49-F238E27FC236}">
                <a16:creationId xmlns:a16="http://schemas.microsoft.com/office/drawing/2014/main" id="{0F238715-F987-E14D-82CE-05D93AECBEA8}"/>
              </a:ext>
            </a:extLst>
          </p:cNvPr>
          <p:cNvPicPr>
            <a:picLocks noChangeAspect="1"/>
          </p:cNvPicPr>
          <p:nvPr/>
        </p:nvPicPr>
        <p:blipFill>
          <a:blip r:embed="rId4"/>
          <a:srcRect l="20029" r="5460" b="-1"/>
          <a:stretch>
            <a:fillRect/>
          </a:stretch>
        </p:blipFill>
        <p:spPr>
          <a:xfrm>
            <a:off x="6286500" y="1881188"/>
            <a:ext cx="5067300" cy="4352544"/>
          </a:xfrm>
          <a:prstGeom prst="rect">
            <a:avLst/>
          </a:prstGeom>
          <a:noFill/>
        </p:spPr>
      </p:pic>
    </p:spTree>
    <p:extLst>
      <p:ext uri="{BB962C8B-B14F-4D97-AF65-F5344CB8AC3E}">
        <p14:creationId xmlns:p14="http://schemas.microsoft.com/office/powerpoint/2010/main" val="2700427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801F98-1468-A3BD-8498-4DE2670BEFC0}"/>
              </a:ext>
            </a:extLst>
          </p:cNvPr>
          <p:cNvSpPr>
            <a:spLocks noGrp="1"/>
          </p:cNvSpPr>
          <p:nvPr>
            <p:ph type="title"/>
          </p:nvPr>
        </p:nvSpPr>
        <p:spPr>
          <a:xfrm>
            <a:off x="546625" y="469783"/>
            <a:ext cx="10515600" cy="713065"/>
          </a:xfrm>
        </p:spPr>
        <p:txBody>
          <a:bodyPr/>
          <a:lstStyle/>
          <a:p>
            <a:r>
              <a:rPr lang="nb-NO" dirty="0"/>
              <a:t>Psykisk helse</a:t>
            </a:r>
          </a:p>
        </p:txBody>
      </p:sp>
      <p:sp>
        <p:nvSpPr>
          <p:cNvPr id="3" name="Plassholder for tekst 2">
            <a:extLst>
              <a:ext uri="{FF2B5EF4-FFF2-40B4-BE49-F238E27FC236}">
                <a16:creationId xmlns:a16="http://schemas.microsoft.com/office/drawing/2014/main" id="{CD44E31E-5080-454C-C3DC-E0D0E0150C79}"/>
              </a:ext>
            </a:extLst>
          </p:cNvPr>
          <p:cNvSpPr>
            <a:spLocks noGrp="1"/>
          </p:cNvSpPr>
          <p:nvPr>
            <p:ph type="body" sz="quarter" idx="10"/>
          </p:nvPr>
        </p:nvSpPr>
        <p:spPr>
          <a:xfrm>
            <a:off x="546100" y="1275127"/>
            <a:ext cx="10515600" cy="4870696"/>
          </a:xfrm>
        </p:spPr>
        <p:txBody>
          <a:bodyPr vert="horz" lIns="91440" tIns="45720" rIns="91440" bIns="45720" rtlCol="0" anchor="t">
            <a:normAutofit/>
          </a:bodyPr>
          <a:lstStyle/>
          <a:p>
            <a:r>
              <a:rPr lang="nn-NO" sz="2400" dirty="0"/>
              <a:t>Skulehelsetenesta, familie senter og barnevern gjer rettleiing til føresette om sosiale medium og </a:t>
            </a:r>
            <a:r>
              <a:rPr lang="nn-NO" sz="2400" dirty="0" err="1"/>
              <a:t>tilknytning</a:t>
            </a:r>
            <a:endParaRPr lang="en-US" dirty="0"/>
          </a:p>
          <a:p>
            <a:r>
              <a:rPr lang="nn-NO" sz="2400" dirty="0"/>
              <a:t>Skulereglane seier blant anna noko om mobil og smartklokker</a:t>
            </a:r>
          </a:p>
          <a:p>
            <a:r>
              <a:rPr lang="nn-NO" sz="2400" dirty="0"/>
              <a:t>Anti-mobbeprogram på skulane</a:t>
            </a:r>
          </a:p>
          <a:p>
            <a:r>
              <a:rPr lang="nn-NO" sz="2400" dirty="0"/>
              <a:t>Samtale med helsesjukepleiar på 8. trinn, søvn, skjermtid og digitale påverknad</a:t>
            </a:r>
          </a:p>
          <a:p>
            <a:r>
              <a:rPr lang="nn-NO" sz="2400" dirty="0"/>
              <a:t>Politiet- bildedeling og konsekvensar på 8. trinn</a:t>
            </a:r>
          </a:p>
          <a:p>
            <a:r>
              <a:rPr lang="nn-NO" sz="2400" dirty="0"/>
              <a:t>Sterk og Klar 7.-10 trinn</a:t>
            </a:r>
          </a:p>
          <a:p>
            <a:r>
              <a:rPr lang="nn-NO" sz="2400" dirty="0"/>
              <a:t>Robust på u- trinnet</a:t>
            </a:r>
          </a:p>
        </p:txBody>
      </p:sp>
      <p:pic>
        <p:nvPicPr>
          <p:cNvPr id="5" name="Bilde 4">
            <a:extLst>
              <a:ext uri="{FF2B5EF4-FFF2-40B4-BE49-F238E27FC236}">
                <a16:creationId xmlns:a16="http://schemas.microsoft.com/office/drawing/2014/main" id="{B7DC16DB-7C6A-95E4-BBD4-D9094AD4B719}"/>
              </a:ext>
            </a:extLst>
          </p:cNvPr>
          <p:cNvPicPr>
            <a:picLocks noChangeAspect="1"/>
          </p:cNvPicPr>
          <p:nvPr/>
        </p:nvPicPr>
        <p:blipFill>
          <a:blip r:embed="rId3"/>
          <a:stretch>
            <a:fillRect/>
          </a:stretch>
        </p:blipFill>
        <p:spPr>
          <a:xfrm>
            <a:off x="7709483" y="3670184"/>
            <a:ext cx="3187816" cy="3187816"/>
          </a:xfrm>
          <a:prstGeom prst="rect">
            <a:avLst/>
          </a:prstGeom>
        </p:spPr>
      </p:pic>
    </p:spTree>
    <p:extLst>
      <p:ext uri="{BB962C8B-B14F-4D97-AF65-F5344CB8AC3E}">
        <p14:creationId xmlns:p14="http://schemas.microsoft.com/office/powerpoint/2010/main" val="3126733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8D1CD1D-3544-F502-94C8-4D2502ECEC8D}"/>
              </a:ext>
            </a:extLst>
          </p:cNvPr>
          <p:cNvSpPr>
            <a:spLocks noGrp="1"/>
          </p:cNvSpPr>
          <p:nvPr>
            <p:ph type="title"/>
          </p:nvPr>
        </p:nvSpPr>
        <p:spPr>
          <a:xfrm>
            <a:off x="546625" y="851579"/>
            <a:ext cx="5177900" cy="900787"/>
          </a:xfrm>
        </p:spPr>
        <p:txBody>
          <a:bodyPr anchor="b">
            <a:normAutofit fontScale="90000"/>
          </a:bodyPr>
          <a:lstStyle/>
          <a:p>
            <a:r>
              <a:rPr lang="nb-NO" dirty="0"/>
              <a:t>Konsentrasjon og læring</a:t>
            </a:r>
          </a:p>
        </p:txBody>
      </p:sp>
      <p:sp>
        <p:nvSpPr>
          <p:cNvPr id="3" name="Plassholder for tekst 2">
            <a:extLst>
              <a:ext uri="{FF2B5EF4-FFF2-40B4-BE49-F238E27FC236}">
                <a16:creationId xmlns:a16="http://schemas.microsoft.com/office/drawing/2014/main" id="{C38BCAFD-9995-8BEA-764D-0E5FF67E3967}"/>
              </a:ext>
            </a:extLst>
          </p:cNvPr>
          <p:cNvSpPr>
            <a:spLocks noGrp="1"/>
          </p:cNvSpPr>
          <p:nvPr>
            <p:ph type="body" sz="quarter" idx="10"/>
          </p:nvPr>
        </p:nvSpPr>
        <p:spPr>
          <a:xfrm>
            <a:off x="546100" y="2149887"/>
            <a:ext cx="5178425" cy="3171413"/>
          </a:xfrm>
        </p:spPr>
        <p:txBody>
          <a:bodyPr vert="horz" lIns="91440" tIns="45720" rIns="91440" bIns="45720" rtlCol="0" anchor="t">
            <a:noAutofit/>
          </a:bodyPr>
          <a:lstStyle/>
          <a:p>
            <a:r>
              <a:rPr lang="nn-NO" sz="2400"/>
              <a:t>Ikkje skjermbruk under måltid i Timeskulen</a:t>
            </a:r>
          </a:p>
          <a:p>
            <a:r>
              <a:rPr lang="nn-NO" sz="2400"/>
              <a:t>Skulane skal balansera bruk av digitale og analoge læremiddel</a:t>
            </a:r>
          </a:p>
          <a:p>
            <a:r>
              <a:rPr lang="nn-NO" sz="2400"/>
              <a:t>Ppt- rettleia skulane i pedagogisk bruk og støtte</a:t>
            </a:r>
          </a:p>
          <a:p>
            <a:r>
              <a:rPr lang="nn-NO" sz="2400"/>
              <a:t>Ppt- vera med å vurdera kva verktøy som er mest tenlege</a:t>
            </a:r>
          </a:p>
          <a:p>
            <a:r>
              <a:rPr lang="nn-NO" sz="2400"/>
              <a:t>Tema på foreldremøter i regi av LLE</a:t>
            </a:r>
          </a:p>
        </p:txBody>
      </p:sp>
      <p:pic>
        <p:nvPicPr>
          <p:cNvPr id="5" name="Bilde 4">
            <a:extLst>
              <a:ext uri="{FF2B5EF4-FFF2-40B4-BE49-F238E27FC236}">
                <a16:creationId xmlns:a16="http://schemas.microsoft.com/office/drawing/2014/main" id="{CDB0E1B8-724D-A5F3-0834-7810E7373DCE}"/>
              </a:ext>
            </a:extLst>
          </p:cNvPr>
          <p:cNvPicPr>
            <a:picLocks noChangeAspect="1"/>
          </p:cNvPicPr>
          <p:nvPr/>
        </p:nvPicPr>
        <p:blipFill>
          <a:blip r:embed="rId3"/>
          <a:stretch>
            <a:fillRect/>
          </a:stretch>
        </p:blipFill>
        <p:spPr>
          <a:xfrm>
            <a:off x="6457950" y="1752366"/>
            <a:ext cx="5486808" cy="3662444"/>
          </a:xfrm>
          <a:prstGeom prst="rect">
            <a:avLst/>
          </a:prstGeom>
          <a:noFill/>
        </p:spPr>
      </p:pic>
    </p:spTree>
    <p:extLst>
      <p:ext uri="{BB962C8B-B14F-4D97-AF65-F5344CB8AC3E}">
        <p14:creationId xmlns:p14="http://schemas.microsoft.com/office/powerpoint/2010/main" val="13941417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AE1B2-AFDB-480A-8714-B4ECF06C7BC4}"/>
              </a:ext>
            </a:extLst>
          </p:cNvPr>
          <p:cNvSpPr>
            <a:spLocks noGrp="1"/>
          </p:cNvSpPr>
          <p:nvPr>
            <p:ph type="title"/>
          </p:nvPr>
        </p:nvSpPr>
        <p:spPr/>
        <p:txBody>
          <a:bodyPr/>
          <a:lstStyle/>
          <a:p>
            <a:r>
              <a:rPr lang="en-US" dirty="0" err="1"/>
              <a:t>Skulemiljøreglane</a:t>
            </a:r>
          </a:p>
        </p:txBody>
      </p:sp>
      <p:sp>
        <p:nvSpPr>
          <p:cNvPr id="3" name="Text Placeholder 2">
            <a:extLst>
              <a:ext uri="{FF2B5EF4-FFF2-40B4-BE49-F238E27FC236}">
                <a16:creationId xmlns:a16="http://schemas.microsoft.com/office/drawing/2014/main" id="{9C0E6633-F709-9F09-ECCD-D056D7CDE488}"/>
              </a:ext>
            </a:extLst>
          </p:cNvPr>
          <p:cNvSpPr>
            <a:spLocks noGrp="1"/>
          </p:cNvSpPr>
          <p:nvPr>
            <p:ph type="body" sz="quarter" idx="10"/>
          </p:nvPr>
        </p:nvSpPr>
        <p:spPr/>
        <p:txBody>
          <a:bodyPr vert="horz" lIns="91440" tIns="45720" rIns="91440" bIns="45720" rtlCol="0" anchor="t">
            <a:normAutofit/>
          </a:bodyPr>
          <a:lstStyle/>
          <a:p>
            <a:pPr marL="0" indent="0">
              <a:buNone/>
            </a:pPr>
            <a:r>
              <a:rPr lang="en-US" sz="2600" dirty="0">
                <a:ea typeface="+mn-lt"/>
                <a:cs typeface="+mn-lt"/>
              </a:rPr>
              <a:t>Orden – eleven er </a:t>
            </a:r>
            <a:r>
              <a:rPr lang="en-US" sz="2600" dirty="0" err="1">
                <a:ea typeface="+mn-lt"/>
                <a:cs typeface="+mn-lt"/>
              </a:rPr>
              <a:t>punktleg,førebudd</a:t>
            </a:r>
            <a:r>
              <a:rPr lang="en-US" sz="2600" dirty="0">
                <a:ea typeface="+mn-lt"/>
                <a:cs typeface="+mn-lt"/>
              </a:rPr>
              <a:t> </a:t>
            </a:r>
            <a:r>
              <a:rPr lang="en-US" sz="2600" dirty="0" err="1">
                <a:ea typeface="+mn-lt"/>
                <a:cs typeface="+mn-lt"/>
              </a:rPr>
              <a:t>og</a:t>
            </a:r>
            <a:r>
              <a:rPr lang="en-US" sz="2600" dirty="0">
                <a:ea typeface="+mn-lt"/>
                <a:cs typeface="+mn-lt"/>
              </a:rPr>
              <a:t> </a:t>
            </a:r>
            <a:r>
              <a:rPr lang="en-US" sz="2600" dirty="0" err="1">
                <a:ea typeface="+mn-lt"/>
                <a:cs typeface="+mn-lt"/>
              </a:rPr>
              <a:t>følgjer</a:t>
            </a:r>
            <a:r>
              <a:rPr lang="en-US" sz="2600" dirty="0">
                <a:ea typeface="+mn-lt"/>
                <a:cs typeface="+mn-lt"/>
              </a:rPr>
              <a:t> </a:t>
            </a:r>
            <a:r>
              <a:rPr lang="en-US" sz="2600" dirty="0" err="1">
                <a:ea typeface="+mn-lt"/>
                <a:cs typeface="+mn-lt"/>
              </a:rPr>
              <a:t>opp</a:t>
            </a:r>
            <a:r>
              <a:rPr lang="en-US" sz="2600" dirty="0">
                <a:ea typeface="+mn-lt"/>
                <a:cs typeface="+mn-lt"/>
              </a:rPr>
              <a:t> </a:t>
            </a:r>
            <a:r>
              <a:rPr lang="en-US" sz="2600" dirty="0" err="1">
                <a:ea typeface="+mn-lt"/>
                <a:cs typeface="+mn-lt"/>
              </a:rPr>
              <a:t>arbeidet</a:t>
            </a:r>
            <a:r>
              <a:rPr lang="en-US" sz="2600" dirty="0">
                <a:ea typeface="+mn-lt"/>
                <a:cs typeface="+mn-lt"/>
              </a:rPr>
              <a:t> </a:t>
            </a:r>
          </a:p>
          <a:p>
            <a:pPr>
              <a:buFont typeface="Arial"/>
              <a:buChar char="•"/>
            </a:pPr>
            <a:endParaRPr lang="en-US" sz="2600" dirty="0">
              <a:ea typeface="+mn-lt"/>
              <a:cs typeface="+mn-lt"/>
            </a:endParaRPr>
          </a:p>
          <a:p>
            <a:pPr marL="0" indent="0">
              <a:buNone/>
            </a:pPr>
            <a:r>
              <a:rPr lang="en-US" sz="2600" dirty="0">
                <a:ea typeface="+mn-lt"/>
                <a:cs typeface="+mn-lt"/>
              </a:rPr>
              <a:t>Åtferd – eleven </a:t>
            </a:r>
            <a:r>
              <a:rPr lang="en-US" sz="2600" dirty="0" err="1">
                <a:ea typeface="+mn-lt"/>
                <a:cs typeface="+mn-lt"/>
              </a:rPr>
              <a:t>viser</a:t>
            </a:r>
            <a:r>
              <a:rPr lang="en-US" sz="2600" dirty="0">
                <a:ea typeface="+mn-lt"/>
                <a:cs typeface="+mn-lt"/>
              </a:rPr>
              <a:t> </a:t>
            </a:r>
            <a:r>
              <a:rPr lang="en-US" sz="2600" dirty="0" err="1">
                <a:ea typeface="+mn-lt"/>
                <a:cs typeface="+mn-lt"/>
              </a:rPr>
              <a:t>omsyn</a:t>
            </a:r>
            <a:r>
              <a:rPr lang="en-US" sz="2600" dirty="0">
                <a:ea typeface="+mn-lt"/>
                <a:cs typeface="+mn-lt"/>
              </a:rPr>
              <a:t> </a:t>
            </a:r>
            <a:r>
              <a:rPr lang="en-US" sz="2600" dirty="0" err="1">
                <a:ea typeface="+mn-lt"/>
                <a:cs typeface="+mn-lt"/>
              </a:rPr>
              <a:t>og</a:t>
            </a:r>
            <a:r>
              <a:rPr lang="en-US" sz="2600" dirty="0">
                <a:ea typeface="+mn-lt"/>
                <a:cs typeface="+mn-lt"/>
              </a:rPr>
              <a:t> </a:t>
            </a:r>
            <a:r>
              <a:rPr lang="en-US" sz="2600" dirty="0" err="1">
                <a:ea typeface="+mn-lt"/>
                <a:cs typeface="+mn-lt"/>
              </a:rPr>
              <a:t>respekt</a:t>
            </a:r>
            <a:r>
              <a:rPr lang="en-US" sz="2600" dirty="0">
                <a:ea typeface="+mn-lt"/>
                <a:cs typeface="+mn-lt"/>
              </a:rPr>
              <a:t> for </a:t>
            </a:r>
            <a:r>
              <a:rPr lang="en-US" sz="2600" dirty="0" err="1">
                <a:ea typeface="+mn-lt"/>
                <a:cs typeface="+mn-lt"/>
              </a:rPr>
              <a:t>andre</a:t>
            </a:r>
            <a:endParaRPr lang="en-US" sz="2600" dirty="0">
              <a:ea typeface="+mn-lt"/>
              <a:cs typeface="+mn-lt"/>
            </a:endParaRPr>
          </a:p>
          <a:p>
            <a:pPr marL="0" indent="0">
              <a:buNone/>
            </a:pPr>
            <a:endParaRPr lang="en-US" dirty="0">
              <a:ea typeface="+mn-lt"/>
              <a:cs typeface="+mn-lt"/>
            </a:endParaRPr>
          </a:p>
        </p:txBody>
      </p:sp>
    </p:spTree>
    <p:extLst>
      <p:ext uri="{BB962C8B-B14F-4D97-AF65-F5344CB8AC3E}">
        <p14:creationId xmlns:p14="http://schemas.microsoft.com/office/powerpoint/2010/main" val="33060492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10536-EDDA-AEB8-C578-388BF44CD4D5}"/>
              </a:ext>
            </a:extLst>
          </p:cNvPr>
          <p:cNvSpPr>
            <a:spLocks noGrp="1"/>
          </p:cNvSpPr>
          <p:nvPr>
            <p:ph type="title"/>
          </p:nvPr>
        </p:nvSpPr>
        <p:spPr>
          <a:xfrm>
            <a:off x="546625" y="874399"/>
            <a:ext cx="10515600" cy="705078"/>
          </a:xfrm>
        </p:spPr>
        <p:txBody>
          <a:bodyPr/>
          <a:lstStyle/>
          <a:p>
            <a:r>
              <a:rPr lang="en-US" dirty="0"/>
              <a:t>God </a:t>
            </a:r>
            <a:r>
              <a:rPr lang="en-US" dirty="0" err="1"/>
              <a:t>orden</a:t>
            </a:r>
            <a:r>
              <a:rPr lang="en-US" dirty="0"/>
              <a:t> </a:t>
            </a:r>
            <a:r>
              <a:rPr lang="en-US" dirty="0" err="1"/>
              <a:t>på</a:t>
            </a:r>
            <a:r>
              <a:rPr lang="en-US" dirty="0"/>
              <a:t> Lye </a:t>
            </a:r>
            <a:r>
              <a:rPr lang="en-US" dirty="0" err="1"/>
              <a:t>ungdomsskule</a:t>
            </a:r>
            <a:r>
              <a:rPr lang="en-US" dirty="0"/>
              <a:t> er:</a:t>
            </a:r>
          </a:p>
        </p:txBody>
      </p:sp>
      <p:sp>
        <p:nvSpPr>
          <p:cNvPr id="3" name="Text Placeholder 2">
            <a:extLst>
              <a:ext uri="{FF2B5EF4-FFF2-40B4-BE49-F238E27FC236}">
                <a16:creationId xmlns:a16="http://schemas.microsoft.com/office/drawing/2014/main" id="{C8EDA008-1093-96C8-BBE2-592E618A0C5C}"/>
              </a:ext>
            </a:extLst>
          </p:cNvPr>
          <p:cNvSpPr>
            <a:spLocks noGrp="1"/>
          </p:cNvSpPr>
          <p:nvPr>
            <p:ph type="body" sz="quarter" idx="10"/>
          </p:nvPr>
        </p:nvSpPr>
        <p:spPr>
          <a:xfrm>
            <a:off x="546100" y="1584099"/>
            <a:ext cx="10515600" cy="4779438"/>
          </a:xfrm>
        </p:spPr>
        <p:txBody>
          <a:bodyPr vert="horz" lIns="91440" tIns="45720" rIns="91440" bIns="45720" rtlCol="0" anchor="t">
            <a:noAutofit/>
          </a:bodyPr>
          <a:lstStyle/>
          <a:p>
            <a:r>
              <a:rPr lang="en-US" sz="2400" dirty="0"/>
              <a:t>Vi </a:t>
            </a:r>
            <a:r>
              <a:rPr lang="en-US" sz="2400" dirty="0" err="1"/>
              <a:t>møter</a:t>
            </a:r>
            <a:r>
              <a:rPr lang="en-US" sz="2400" dirty="0"/>
              <a:t> </a:t>
            </a:r>
            <a:r>
              <a:rPr lang="en-US" sz="2400" dirty="0" err="1"/>
              <a:t>presist</a:t>
            </a:r>
            <a:r>
              <a:rPr lang="en-US" sz="2400" dirty="0"/>
              <a:t> </a:t>
            </a:r>
            <a:r>
              <a:rPr lang="en-US" sz="2400" dirty="0" err="1"/>
              <a:t>til</a:t>
            </a:r>
            <a:r>
              <a:rPr lang="en-US" sz="2400" dirty="0"/>
              <a:t> </a:t>
            </a:r>
            <a:r>
              <a:rPr lang="en-US" sz="2400" dirty="0" err="1"/>
              <a:t>timane</a:t>
            </a:r>
            <a:r>
              <a:rPr lang="en-US" sz="2400" dirty="0"/>
              <a:t>​</a:t>
            </a:r>
          </a:p>
          <a:p>
            <a:r>
              <a:rPr lang="en-US" sz="2400" dirty="0"/>
              <a:t>Vi </a:t>
            </a:r>
            <a:r>
              <a:rPr lang="en-US" sz="2400" dirty="0" err="1"/>
              <a:t>reiser</a:t>
            </a:r>
            <a:r>
              <a:rPr lang="en-US" sz="2400" dirty="0"/>
              <a:t> </a:t>
            </a:r>
            <a:r>
              <a:rPr lang="en-US" sz="2400" dirty="0" err="1"/>
              <a:t>oss</a:t>
            </a:r>
            <a:r>
              <a:rPr lang="en-US" sz="2400" dirty="0"/>
              <a:t> </a:t>
            </a:r>
            <a:r>
              <a:rPr lang="en-US" sz="2400" dirty="0" err="1"/>
              <a:t>og</a:t>
            </a:r>
            <a:r>
              <a:rPr lang="en-US" sz="2400" dirty="0"/>
              <a:t> </a:t>
            </a:r>
            <a:r>
              <a:rPr lang="en-US" sz="2400" dirty="0" err="1"/>
              <a:t>helsar</a:t>
            </a:r>
            <a:r>
              <a:rPr lang="en-US" sz="2400" dirty="0"/>
              <a:t> </a:t>
            </a:r>
            <a:r>
              <a:rPr lang="en-US" sz="2400" dirty="0" err="1"/>
              <a:t>på</a:t>
            </a:r>
            <a:r>
              <a:rPr lang="en-US" sz="2400" dirty="0"/>
              <a:t> </a:t>
            </a:r>
            <a:r>
              <a:rPr lang="en-US" sz="2400" dirty="0" err="1"/>
              <a:t>ny</a:t>
            </a:r>
            <a:r>
              <a:rPr lang="en-US" sz="2400" dirty="0"/>
              <a:t> </a:t>
            </a:r>
            <a:r>
              <a:rPr lang="en-US" sz="2400" dirty="0" err="1"/>
              <a:t>vaksen</a:t>
            </a:r>
            <a:r>
              <a:rPr lang="en-US" sz="2400" dirty="0"/>
              <a:t> </a:t>
            </a:r>
            <a:r>
              <a:rPr lang="en-US" sz="2400" dirty="0" err="1"/>
              <a:t>som</a:t>
            </a:r>
            <a:r>
              <a:rPr lang="en-US" sz="2400" dirty="0"/>
              <a:t> </a:t>
            </a:r>
            <a:r>
              <a:rPr lang="en-US" sz="2400" dirty="0" err="1"/>
              <a:t>kjem</a:t>
            </a:r>
            <a:r>
              <a:rPr lang="en-US" sz="2400" dirty="0"/>
              <a:t> inn </a:t>
            </a:r>
            <a:r>
              <a:rPr lang="en-US" sz="2400" dirty="0" err="1"/>
              <a:t>i</a:t>
            </a:r>
            <a:r>
              <a:rPr lang="en-US" sz="2400" dirty="0"/>
              <a:t> </a:t>
            </a:r>
            <a:r>
              <a:rPr lang="en-US" sz="2400" dirty="0" err="1"/>
              <a:t>klasserommet</a:t>
            </a:r>
            <a:r>
              <a:rPr lang="en-US" sz="2400" dirty="0"/>
              <a:t>​</a:t>
            </a:r>
          </a:p>
          <a:p>
            <a:r>
              <a:rPr lang="en-US" sz="2400" dirty="0"/>
              <a:t>Vi </a:t>
            </a:r>
            <a:r>
              <a:rPr lang="en-US" sz="2400" dirty="0" err="1"/>
              <a:t>legg</a:t>
            </a:r>
            <a:r>
              <a:rPr lang="en-US" sz="2400" dirty="0"/>
              <a:t> </a:t>
            </a:r>
            <a:r>
              <a:rPr lang="en-US" sz="2400" dirty="0" err="1"/>
              <a:t>mobilen</a:t>
            </a:r>
            <a:r>
              <a:rPr lang="en-US" sz="2400" dirty="0"/>
              <a:t> </a:t>
            </a:r>
            <a:r>
              <a:rPr lang="en-US" sz="2400" dirty="0" err="1"/>
              <a:t>att</a:t>
            </a:r>
            <a:r>
              <a:rPr lang="en-US" sz="2400" dirty="0"/>
              <a:t> </a:t>
            </a:r>
            <a:r>
              <a:rPr lang="en-US" sz="2400" dirty="0" err="1"/>
              <a:t>heime</a:t>
            </a:r>
            <a:r>
              <a:rPr lang="en-US" sz="2400" dirty="0"/>
              <a:t> </a:t>
            </a:r>
            <a:r>
              <a:rPr lang="en-US" sz="2400" dirty="0" err="1"/>
              <a:t>eller</a:t>
            </a:r>
            <a:r>
              <a:rPr lang="en-US" sz="2400" dirty="0"/>
              <a:t> </a:t>
            </a:r>
            <a:r>
              <a:rPr lang="en-US" sz="2400" dirty="0" err="1"/>
              <a:t>leverer</a:t>
            </a:r>
            <a:r>
              <a:rPr lang="en-US" sz="2400" dirty="0"/>
              <a:t> </a:t>
            </a:r>
            <a:r>
              <a:rPr lang="en-US" sz="2400" dirty="0" err="1"/>
              <a:t>han</a:t>
            </a:r>
            <a:r>
              <a:rPr lang="en-US" sz="2400" dirty="0"/>
              <a:t> inn </a:t>
            </a:r>
            <a:r>
              <a:rPr lang="en-US" sz="2400" dirty="0" err="1"/>
              <a:t>i</a:t>
            </a:r>
            <a:r>
              <a:rPr lang="en-US" sz="2400" dirty="0"/>
              <a:t> </a:t>
            </a:r>
            <a:r>
              <a:rPr lang="en-US" sz="2400" dirty="0" err="1"/>
              <a:t>mobilhotellet</a:t>
            </a:r>
            <a:r>
              <a:rPr lang="en-US" sz="2400" dirty="0"/>
              <a:t>. </a:t>
            </a:r>
            <a:r>
              <a:rPr lang="en-US" sz="2400" dirty="0" err="1"/>
              <a:t>Mobilen</a:t>
            </a:r>
            <a:r>
              <a:rPr lang="en-US" sz="2400" dirty="0"/>
              <a:t> </a:t>
            </a:r>
            <a:r>
              <a:rPr lang="en-US" sz="2400" dirty="0" err="1"/>
              <a:t>skal</a:t>
            </a:r>
            <a:r>
              <a:rPr lang="en-US" sz="2400" dirty="0"/>
              <a:t> </a:t>
            </a:r>
            <a:r>
              <a:rPr lang="en-US" sz="2400" dirty="0" err="1"/>
              <a:t>ikkje</a:t>
            </a:r>
            <a:r>
              <a:rPr lang="en-US" sz="2400" dirty="0"/>
              <a:t> </a:t>
            </a:r>
            <a:r>
              <a:rPr lang="en-US" sz="2400" dirty="0" err="1"/>
              <a:t>brukast</a:t>
            </a:r>
            <a:r>
              <a:rPr lang="en-US" sz="2400" dirty="0"/>
              <a:t> </a:t>
            </a:r>
            <a:r>
              <a:rPr lang="en-US" sz="2400" dirty="0" err="1"/>
              <a:t>i</a:t>
            </a:r>
            <a:r>
              <a:rPr lang="en-US" sz="2400" dirty="0"/>
              <a:t> </a:t>
            </a:r>
            <a:r>
              <a:rPr lang="en-US" sz="2400" dirty="0" err="1"/>
              <a:t>skuletida</a:t>
            </a:r>
            <a:r>
              <a:rPr lang="en-US" sz="2400" dirty="0"/>
              <a:t>.​</a:t>
            </a:r>
          </a:p>
          <a:p>
            <a:r>
              <a:rPr lang="en-US" sz="2400" dirty="0"/>
              <a:t>Vi </a:t>
            </a:r>
            <a:r>
              <a:rPr lang="en-US" sz="2400" dirty="0" err="1"/>
              <a:t>heng</a:t>
            </a:r>
            <a:r>
              <a:rPr lang="en-US" sz="2400" dirty="0"/>
              <a:t> av </a:t>
            </a:r>
            <a:r>
              <a:rPr lang="en-US" sz="2400" dirty="0" err="1"/>
              <a:t>oss</a:t>
            </a:r>
            <a:r>
              <a:rPr lang="en-US" sz="2400" dirty="0"/>
              <a:t> </a:t>
            </a:r>
            <a:r>
              <a:rPr lang="en-US" sz="2400" dirty="0" err="1"/>
              <a:t>yttertøy</a:t>
            </a:r>
            <a:r>
              <a:rPr lang="en-US" sz="2400" dirty="0"/>
              <a:t> </a:t>
            </a:r>
            <a:r>
              <a:rPr lang="en-US" sz="2400" dirty="0" err="1"/>
              <a:t>i</a:t>
            </a:r>
            <a:r>
              <a:rPr lang="en-US" sz="2400" dirty="0"/>
              <a:t> </a:t>
            </a:r>
            <a:r>
              <a:rPr lang="en-US" sz="2400" dirty="0" err="1"/>
              <a:t>garderoben</a:t>
            </a:r>
            <a:r>
              <a:rPr lang="en-US" sz="2400" dirty="0"/>
              <a:t>​</a:t>
            </a:r>
          </a:p>
          <a:p>
            <a:r>
              <a:rPr lang="en-US" sz="2400" dirty="0"/>
              <a:t>Vi </a:t>
            </a:r>
            <a:r>
              <a:rPr lang="en-US" sz="2400" dirty="0" err="1"/>
              <a:t>legg</a:t>
            </a:r>
            <a:r>
              <a:rPr lang="en-US" sz="2400" dirty="0"/>
              <a:t> </a:t>
            </a:r>
            <a:r>
              <a:rPr lang="en-US" sz="2400" dirty="0" err="1"/>
              <a:t>toalettbesøk</a:t>
            </a:r>
            <a:r>
              <a:rPr lang="en-US" sz="2400" dirty="0"/>
              <a:t> </a:t>
            </a:r>
            <a:r>
              <a:rPr lang="en-US" sz="2400" dirty="0" err="1"/>
              <a:t>til</a:t>
            </a:r>
            <a:r>
              <a:rPr lang="en-US" sz="2400" dirty="0"/>
              <a:t> </a:t>
            </a:r>
            <a:r>
              <a:rPr lang="en-US" sz="2400" dirty="0" err="1"/>
              <a:t>friminutta</a:t>
            </a:r>
            <a:r>
              <a:rPr lang="en-US" sz="2400" dirty="0"/>
              <a:t>​</a:t>
            </a:r>
          </a:p>
          <a:p>
            <a:r>
              <a:rPr lang="en-US" sz="2400" dirty="0"/>
              <a:t>Vi </a:t>
            </a:r>
            <a:r>
              <a:rPr lang="en-US" sz="2400" dirty="0" err="1"/>
              <a:t>forlèt</a:t>
            </a:r>
            <a:r>
              <a:rPr lang="en-US" sz="2400" dirty="0"/>
              <a:t> </a:t>
            </a:r>
            <a:r>
              <a:rPr lang="en-US" sz="2400" dirty="0" err="1"/>
              <a:t>ikkje</a:t>
            </a:r>
            <a:r>
              <a:rPr lang="en-US" sz="2400" dirty="0"/>
              <a:t> </a:t>
            </a:r>
            <a:r>
              <a:rPr lang="en-US" sz="2400" dirty="0" err="1"/>
              <a:t>skulen</a:t>
            </a:r>
            <a:r>
              <a:rPr lang="en-US" sz="2400" dirty="0"/>
              <a:t> </a:t>
            </a:r>
            <a:r>
              <a:rPr lang="en-US" sz="2400" dirty="0" err="1"/>
              <a:t>sitt</a:t>
            </a:r>
            <a:r>
              <a:rPr lang="en-US" sz="2400" dirty="0"/>
              <a:t> </a:t>
            </a:r>
            <a:r>
              <a:rPr lang="en-US" sz="2400" dirty="0" err="1"/>
              <a:t>område</a:t>
            </a:r>
            <a:r>
              <a:rPr lang="en-US" sz="2400" dirty="0"/>
              <a:t> </a:t>
            </a:r>
            <a:r>
              <a:rPr lang="en-US" sz="2400" dirty="0" err="1"/>
              <a:t>i</a:t>
            </a:r>
            <a:r>
              <a:rPr lang="en-US" sz="2400" dirty="0"/>
              <a:t> </a:t>
            </a:r>
            <a:r>
              <a:rPr lang="en-US" sz="2400" dirty="0" err="1"/>
              <a:t>skuletida</a:t>
            </a:r>
            <a:r>
              <a:rPr lang="en-US" sz="2400" dirty="0"/>
              <a:t> </a:t>
            </a:r>
            <a:r>
              <a:rPr lang="en-US" sz="2400" dirty="0" err="1"/>
              <a:t>utan</a:t>
            </a:r>
            <a:r>
              <a:rPr lang="en-US" sz="2400" dirty="0"/>
              <a:t> </a:t>
            </a:r>
            <a:r>
              <a:rPr lang="en-US" sz="2400" dirty="0" err="1"/>
              <a:t>etter</a:t>
            </a:r>
            <a:r>
              <a:rPr lang="en-US" sz="2400" dirty="0"/>
              <a:t> </a:t>
            </a:r>
            <a:r>
              <a:rPr lang="en-US" sz="2400" dirty="0" err="1"/>
              <a:t>avtale</a:t>
            </a:r>
            <a:r>
              <a:rPr lang="en-US" sz="2400" dirty="0"/>
              <a:t> med </a:t>
            </a:r>
            <a:r>
              <a:rPr lang="en-US" sz="2400" dirty="0" err="1"/>
              <a:t>lærar</a:t>
            </a:r>
            <a:r>
              <a:rPr lang="en-US" sz="2400" dirty="0"/>
              <a:t> (</a:t>
            </a:r>
            <a:r>
              <a:rPr lang="en-US" sz="2400" dirty="0" err="1"/>
              <a:t>unntak</a:t>
            </a:r>
            <a:r>
              <a:rPr lang="en-US" sz="2400" dirty="0"/>
              <a:t> 10. </a:t>
            </a:r>
            <a:r>
              <a:rPr lang="en-US" sz="2400" dirty="0" err="1"/>
              <a:t>trinn</a:t>
            </a:r>
            <a:r>
              <a:rPr lang="en-US" sz="2400" dirty="0"/>
              <a:t> </a:t>
            </a:r>
            <a:r>
              <a:rPr lang="en-US" sz="2400" dirty="0" err="1"/>
              <a:t>i</a:t>
            </a:r>
            <a:r>
              <a:rPr lang="en-US" sz="2400" dirty="0"/>
              <a:t> </a:t>
            </a:r>
            <a:r>
              <a:rPr lang="en-US" sz="2400" dirty="0" err="1"/>
              <a:t>matfri</a:t>
            </a:r>
            <a:r>
              <a:rPr lang="en-US" sz="2400" dirty="0"/>
              <a:t>)​</a:t>
            </a:r>
          </a:p>
          <a:p>
            <a:r>
              <a:rPr lang="en-US" sz="2400" dirty="0"/>
              <a:t>Vi </a:t>
            </a:r>
            <a:r>
              <a:rPr lang="en-US" sz="2400" dirty="0" err="1"/>
              <a:t>har</a:t>
            </a:r>
            <a:r>
              <a:rPr lang="en-US" sz="2400" dirty="0"/>
              <a:t> med </a:t>
            </a:r>
            <a:r>
              <a:rPr lang="en-US" sz="2400" dirty="0" err="1"/>
              <a:t>sunn</a:t>
            </a:r>
            <a:r>
              <a:rPr lang="en-US" sz="2400" dirty="0"/>
              <a:t> mat </a:t>
            </a:r>
            <a:r>
              <a:rPr lang="en-US" sz="2400" dirty="0" err="1"/>
              <a:t>og</a:t>
            </a:r>
            <a:r>
              <a:rPr lang="en-US" sz="2400" dirty="0"/>
              <a:t> </a:t>
            </a:r>
            <a:r>
              <a:rPr lang="en-US" sz="2400" dirty="0" err="1"/>
              <a:t>drikke</a:t>
            </a:r>
            <a:r>
              <a:rPr lang="en-US" sz="2400" dirty="0"/>
              <a:t> </a:t>
            </a:r>
            <a:r>
              <a:rPr lang="en-US" sz="2400" dirty="0" err="1"/>
              <a:t>til</a:t>
            </a:r>
            <a:r>
              <a:rPr lang="en-US" sz="2400" dirty="0"/>
              <a:t> å </a:t>
            </a:r>
            <a:r>
              <a:rPr lang="en-US" sz="2400" dirty="0" err="1"/>
              <a:t>ete</a:t>
            </a:r>
            <a:r>
              <a:rPr lang="en-US" sz="2400" dirty="0"/>
              <a:t> </a:t>
            </a:r>
            <a:r>
              <a:rPr lang="en-US" sz="2400" dirty="0" err="1"/>
              <a:t>på</a:t>
            </a:r>
            <a:r>
              <a:rPr lang="en-US" sz="2400" dirty="0"/>
              <a:t> </a:t>
            </a:r>
            <a:r>
              <a:rPr lang="en-US" sz="2400" dirty="0" err="1"/>
              <a:t>skulen</a:t>
            </a:r>
            <a:r>
              <a:rPr lang="en-US" sz="2400" dirty="0"/>
              <a:t>​</a:t>
            </a:r>
          </a:p>
          <a:p>
            <a:r>
              <a:rPr lang="en-US" sz="2400" dirty="0"/>
              <a:t>Vi </a:t>
            </a:r>
            <a:r>
              <a:rPr lang="en-US" sz="2400" dirty="0" err="1"/>
              <a:t>møter</a:t>
            </a:r>
            <a:r>
              <a:rPr lang="en-US" sz="2400" dirty="0"/>
              <a:t> </a:t>
            </a:r>
            <a:r>
              <a:rPr lang="en-US" sz="2400" dirty="0" err="1"/>
              <a:t>førebudde</a:t>
            </a:r>
            <a:r>
              <a:rPr lang="en-US" sz="2400" dirty="0"/>
              <a:t> </a:t>
            </a:r>
            <a:r>
              <a:rPr lang="en-US" sz="2400" dirty="0" err="1"/>
              <a:t>til</a:t>
            </a:r>
            <a:r>
              <a:rPr lang="en-US" sz="2400" dirty="0"/>
              <a:t> </a:t>
            </a:r>
            <a:r>
              <a:rPr lang="en-US" sz="2400" dirty="0" err="1"/>
              <a:t>timar</a:t>
            </a:r>
            <a:r>
              <a:rPr lang="en-US" sz="2400" dirty="0"/>
              <a:t> </a:t>
            </a:r>
            <a:r>
              <a:rPr lang="en-US" sz="2400" dirty="0" err="1"/>
              <a:t>og</a:t>
            </a:r>
            <a:r>
              <a:rPr lang="en-US" sz="2400" dirty="0"/>
              <a:t> </a:t>
            </a:r>
            <a:r>
              <a:rPr lang="en-US" sz="2400" dirty="0" err="1"/>
              <a:t>vurderingar</a:t>
            </a:r>
            <a:r>
              <a:rPr lang="en-US" sz="2400" dirty="0"/>
              <a:t>​</a:t>
            </a:r>
          </a:p>
          <a:p>
            <a:r>
              <a:rPr lang="en-US" sz="2400" dirty="0"/>
              <a:t>Vi </a:t>
            </a:r>
            <a:r>
              <a:rPr lang="en-US" sz="2400" dirty="0" err="1"/>
              <a:t>følgjer</a:t>
            </a:r>
            <a:r>
              <a:rPr lang="en-US" sz="2400" dirty="0"/>
              <a:t> </a:t>
            </a:r>
            <a:r>
              <a:rPr lang="en-US" sz="2400" dirty="0" err="1"/>
              <a:t>opp</a:t>
            </a:r>
            <a:r>
              <a:rPr lang="en-US" sz="2400" dirty="0"/>
              <a:t> </a:t>
            </a:r>
            <a:r>
              <a:rPr lang="en-US" sz="2400" dirty="0" err="1"/>
              <a:t>skulearbeid</a:t>
            </a:r>
            <a:r>
              <a:rPr lang="en-US" sz="2400" dirty="0"/>
              <a:t> </a:t>
            </a:r>
            <a:r>
              <a:rPr lang="en-US" sz="2400" dirty="0" err="1"/>
              <a:t>både</a:t>
            </a:r>
            <a:r>
              <a:rPr lang="en-US" sz="2400" dirty="0"/>
              <a:t> </a:t>
            </a:r>
            <a:r>
              <a:rPr lang="en-US" sz="2400" dirty="0" err="1"/>
              <a:t>på</a:t>
            </a:r>
            <a:r>
              <a:rPr lang="en-US" sz="2400" dirty="0"/>
              <a:t> </a:t>
            </a:r>
            <a:r>
              <a:rPr lang="en-US" sz="2400" dirty="0" err="1"/>
              <a:t>skulen</a:t>
            </a:r>
            <a:r>
              <a:rPr lang="en-US" sz="2400" dirty="0"/>
              <a:t> </a:t>
            </a:r>
            <a:r>
              <a:rPr lang="en-US" sz="2400" dirty="0" err="1"/>
              <a:t>og</a:t>
            </a:r>
            <a:r>
              <a:rPr lang="en-US" sz="2400" dirty="0"/>
              <a:t> </a:t>
            </a:r>
            <a:r>
              <a:rPr lang="en-US" sz="2400" dirty="0" err="1"/>
              <a:t>når</a:t>
            </a:r>
            <a:r>
              <a:rPr lang="en-US" sz="2400" dirty="0"/>
              <a:t> det </a:t>
            </a:r>
            <a:r>
              <a:rPr lang="en-US" sz="2400" dirty="0" err="1"/>
              <a:t>blir</a:t>
            </a:r>
            <a:r>
              <a:rPr lang="en-US" sz="2400" dirty="0"/>
              <a:t> </a:t>
            </a:r>
            <a:r>
              <a:rPr lang="en-US" sz="2400" dirty="0" err="1"/>
              <a:t>gitt</a:t>
            </a:r>
            <a:r>
              <a:rPr lang="en-US" sz="2400" dirty="0"/>
              <a:t> </a:t>
            </a:r>
            <a:r>
              <a:rPr lang="en-US" sz="2400" dirty="0" err="1"/>
              <a:t>heimearbeid</a:t>
            </a:r>
            <a:r>
              <a:rPr lang="en-US" dirty="0"/>
              <a:t>​</a:t>
            </a:r>
          </a:p>
        </p:txBody>
      </p:sp>
    </p:spTree>
    <p:extLst>
      <p:ext uri="{BB962C8B-B14F-4D97-AF65-F5344CB8AC3E}">
        <p14:creationId xmlns:p14="http://schemas.microsoft.com/office/powerpoint/2010/main" val="2807667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5E979-8033-27F6-3BB0-64F3C23CD3A4}"/>
              </a:ext>
            </a:extLst>
          </p:cNvPr>
          <p:cNvSpPr>
            <a:spLocks noGrp="1"/>
          </p:cNvSpPr>
          <p:nvPr>
            <p:ph type="title"/>
          </p:nvPr>
        </p:nvSpPr>
        <p:spPr>
          <a:xfrm>
            <a:off x="546625" y="624027"/>
            <a:ext cx="10515600" cy="705078"/>
          </a:xfrm>
        </p:spPr>
        <p:txBody>
          <a:bodyPr/>
          <a:lstStyle/>
          <a:p>
            <a:r>
              <a:rPr lang="en-US" dirty="0"/>
              <a:t>God </a:t>
            </a:r>
            <a:r>
              <a:rPr lang="en-US" dirty="0" err="1"/>
              <a:t>åtferd</a:t>
            </a:r>
            <a:r>
              <a:rPr lang="en-US" dirty="0"/>
              <a:t> </a:t>
            </a:r>
            <a:r>
              <a:rPr lang="en-US" dirty="0" err="1"/>
              <a:t>på</a:t>
            </a:r>
            <a:r>
              <a:rPr lang="en-US" dirty="0"/>
              <a:t> Lye </a:t>
            </a:r>
            <a:r>
              <a:rPr lang="en-US" dirty="0" err="1"/>
              <a:t>ungdomsskule</a:t>
            </a:r>
            <a:r>
              <a:rPr lang="en-US" dirty="0"/>
              <a:t> er:</a:t>
            </a:r>
          </a:p>
        </p:txBody>
      </p:sp>
      <p:sp>
        <p:nvSpPr>
          <p:cNvPr id="3" name="Text Placeholder 2">
            <a:extLst>
              <a:ext uri="{FF2B5EF4-FFF2-40B4-BE49-F238E27FC236}">
                <a16:creationId xmlns:a16="http://schemas.microsoft.com/office/drawing/2014/main" id="{CF4C5B72-B752-1FE4-3E88-B128AF425638}"/>
              </a:ext>
            </a:extLst>
          </p:cNvPr>
          <p:cNvSpPr>
            <a:spLocks noGrp="1"/>
          </p:cNvSpPr>
          <p:nvPr>
            <p:ph type="body" sz="quarter" idx="10"/>
          </p:nvPr>
        </p:nvSpPr>
        <p:spPr>
          <a:xfrm>
            <a:off x="546100" y="1333728"/>
            <a:ext cx="10515600" cy="4812095"/>
          </a:xfrm>
        </p:spPr>
        <p:txBody>
          <a:bodyPr vert="horz" lIns="91440" tIns="45720" rIns="91440" bIns="45720" rtlCol="0" anchor="t">
            <a:normAutofit/>
          </a:bodyPr>
          <a:lstStyle/>
          <a:p>
            <a:r>
              <a:rPr lang="nn-NO">
                <a:highlight>
                  <a:srgbClr val="FFFFFF"/>
                </a:highlight>
                <a:ea typeface="+mn-lt"/>
                <a:cs typeface="+mn-lt"/>
              </a:rPr>
              <a:t>Vi viser respekt for andre og snakkar fint til og om kvarandre </a:t>
            </a:r>
            <a:endParaRPr lang="en-US">
              <a:highlight>
                <a:srgbClr val="C6C6C6"/>
              </a:highlight>
            </a:endParaRPr>
          </a:p>
          <a:p>
            <a:r>
              <a:rPr lang="nn-NO">
                <a:highlight>
                  <a:srgbClr val="FFFFFF"/>
                </a:highlight>
                <a:ea typeface="+mn-lt"/>
                <a:cs typeface="+mn-lt"/>
              </a:rPr>
              <a:t>Vi bruker eit språk utan krenking og banning </a:t>
            </a:r>
            <a:endParaRPr lang="nn-NO"/>
          </a:p>
          <a:p>
            <a:r>
              <a:rPr lang="nn-NO">
                <a:highlight>
                  <a:srgbClr val="FFFFFF"/>
                </a:highlight>
                <a:ea typeface="+mn-lt"/>
                <a:cs typeface="+mn-lt"/>
              </a:rPr>
              <a:t>Vi viser omsyn til andre </a:t>
            </a:r>
            <a:endParaRPr lang="nn-NO"/>
          </a:p>
          <a:p>
            <a:r>
              <a:rPr lang="nn-NO">
                <a:highlight>
                  <a:srgbClr val="FFFFFF"/>
                </a:highlight>
                <a:ea typeface="+mn-lt"/>
                <a:cs typeface="+mn-lt"/>
              </a:rPr>
              <a:t>Vi tek vare på eigne og andre sine ting og eigendelar </a:t>
            </a:r>
            <a:endParaRPr lang="nn-NO"/>
          </a:p>
          <a:p>
            <a:r>
              <a:rPr lang="nn-NO">
                <a:highlight>
                  <a:srgbClr val="FFFFFF"/>
                </a:highlight>
                <a:ea typeface="+mn-lt"/>
                <a:cs typeface="+mn-lt"/>
              </a:rPr>
              <a:t>Vi godtek at vi er ulike og er greie med kvarandre </a:t>
            </a:r>
            <a:endParaRPr lang="nn-NO"/>
          </a:p>
          <a:p>
            <a:r>
              <a:rPr lang="nn-NO">
                <a:highlight>
                  <a:srgbClr val="FFFFFF"/>
                </a:highlight>
                <a:ea typeface="+mn-lt"/>
                <a:cs typeface="+mn-lt"/>
              </a:rPr>
              <a:t>Vi følgjer skulen sine føringar om snøballkasting, bruk av ball og køyretøy/syklar </a:t>
            </a:r>
            <a:endParaRPr lang="nn-NO"/>
          </a:p>
          <a:p>
            <a:r>
              <a:rPr lang="nn-NO">
                <a:highlight>
                  <a:srgbClr val="FFFFFF"/>
                </a:highlight>
                <a:ea typeface="+mn-lt"/>
                <a:cs typeface="+mn-lt"/>
              </a:rPr>
              <a:t>Vi er tobakks- og rusfrie </a:t>
            </a:r>
            <a:endParaRPr lang="nn-NO"/>
          </a:p>
          <a:p>
            <a:r>
              <a:rPr lang="nn-NO">
                <a:highlight>
                  <a:srgbClr val="FFFFFF"/>
                </a:highlight>
                <a:ea typeface="+mn-lt"/>
                <a:cs typeface="+mn-lt"/>
              </a:rPr>
              <a:t>Vi lyttar til vaksne og følgjer beskjedar</a:t>
            </a:r>
            <a:endParaRPr lang="en-US">
              <a:ea typeface="+mn-lt"/>
              <a:cs typeface="+mn-lt"/>
            </a:endParaRPr>
          </a:p>
          <a:p>
            <a:endParaRPr lang="en-US" sz="1200" dirty="0">
              <a:highlight>
                <a:srgbClr val="FFFFFF"/>
              </a:highlight>
            </a:endParaRPr>
          </a:p>
        </p:txBody>
      </p:sp>
    </p:spTree>
    <p:extLst>
      <p:ext uri="{BB962C8B-B14F-4D97-AF65-F5344CB8AC3E}">
        <p14:creationId xmlns:p14="http://schemas.microsoft.com/office/powerpoint/2010/main" val="3049297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E8B69-8DE2-2CA5-4ACF-2EF6648C6894}"/>
              </a:ext>
            </a:extLst>
          </p:cNvPr>
          <p:cNvSpPr>
            <a:spLocks noGrp="1"/>
          </p:cNvSpPr>
          <p:nvPr>
            <p:ph type="title"/>
          </p:nvPr>
        </p:nvSpPr>
        <p:spPr>
          <a:xfrm>
            <a:off x="546625" y="656684"/>
            <a:ext cx="10515600" cy="737735"/>
          </a:xfrm>
        </p:spPr>
        <p:txBody>
          <a:bodyPr/>
          <a:lstStyle/>
          <a:p>
            <a:r>
              <a:rPr lang="en-US" dirty="0" err="1"/>
              <a:t>Reaksjonar</a:t>
            </a:r>
          </a:p>
        </p:txBody>
      </p:sp>
      <p:sp>
        <p:nvSpPr>
          <p:cNvPr id="3" name="Text Placeholder 2">
            <a:extLst>
              <a:ext uri="{FF2B5EF4-FFF2-40B4-BE49-F238E27FC236}">
                <a16:creationId xmlns:a16="http://schemas.microsoft.com/office/drawing/2014/main" id="{C8103FC7-AE89-2C20-7AC3-EBB2E1E04A91}"/>
              </a:ext>
            </a:extLst>
          </p:cNvPr>
          <p:cNvSpPr>
            <a:spLocks noGrp="1"/>
          </p:cNvSpPr>
          <p:nvPr>
            <p:ph type="body" sz="quarter" idx="10"/>
          </p:nvPr>
        </p:nvSpPr>
        <p:spPr>
          <a:xfrm>
            <a:off x="546100" y="1399042"/>
            <a:ext cx="10515600" cy="4746781"/>
          </a:xfrm>
        </p:spPr>
        <p:txBody>
          <a:bodyPr vert="horz" lIns="91440" tIns="45720" rIns="91440" bIns="45720" rtlCol="0" anchor="t">
            <a:noAutofit/>
          </a:bodyPr>
          <a:lstStyle/>
          <a:p>
            <a:r>
              <a:rPr lang="nn-NO" sz="2400">
                <a:highlight>
                  <a:srgbClr val="FFFFFF"/>
                </a:highlight>
              </a:rPr>
              <a:t>Tilsnakk frå vaksne</a:t>
            </a:r>
            <a:endParaRPr lang="en-US" sz="2400">
              <a:highlight>
                <a:srgbClr val="C6C6C6"/>
              </a:highlight>
            </a:endParaRPr>
          </a:p>
          <a:p>
            <a:r>
              <a:rPr lang="nn-NO" sz="2400">
                <a:highlight>
                  <a:srgbClr val="FFFFFF"/>
                </a:highlight>
              </a:rPr>
              <a:t>Dokumentasjon/melding heim om på brot på reglane (merknad på orden/åtferd, melding, mail, telefon)</a:t>
            </a:r>
            <a:endParaRPr lang="en-US" sz="2400">
              <a:highlight>
                <a:srgbClr val="C6C6C6"/>
              </a:highlight>
            </a:endParaRPr>
          </a:p>
          <a:p>
            <a:r>
              <a:rPr lang="nn-NO" sz="2400">
                <a:highlight>
                  <a:srgbClr val="FFFFFF"/>
                </a:highlight>
              </a:rPr>
              <a:t>Om du misbruker iPad/pc på skulen blir denne midlertidig dregen inn</a:t>
            </a:r>
            <a:endParaRPr lang="en-US" sz="2400">
              <a:highlight>
                <a:srgbClr val="C6C6C6"/>
              </a:highlight>
            </a:endParaRPr>
          </a:p>
          <a:p>
            <a:r>
              <a:rPr lang="nn-NO" sz="2400">
                <a:highlight>
                  <a:srgbClr val="FFFFFF"/>
                </a:highlight>
              </a:rPr>
              <a:t>Dersom du ikkje leverer inn mobil i mobilhotellet blir denne dregen inn og du får den igjen etter skuletid. Dersom det ikkje skjer blir føresette kontakta.</a:t>
            </a:r>
            <a:endParaRPr lang="en-US" sz="2400">
              <a:highlight>
                <a:srgbClr val="C6C6C6"/>
              </a:highlight>
            </a:endParaRPr>
          </a:p>
          <a:p>
            <a:r>
              <a:rPr lang="nn-NO" sz="2400">
                <a:highlight>
                  <a:srgbClr val="FFFFFF"/>
                </a:highlight>
              </a:rPr>
              <a:t>Gjenstandar som blir brukt på ein farleg eller provoserande måte vert dratt inn</a:t>
            </a:r>
            <a:endParaRPr lang="en-US" sz="2400">
              <a:highlight>
                <a:srgbClr val="C6C6C6"/>
              </a:highlight>
            </a:endParaRPr>
          </a:p>
          <a:p>
            <a:r>
              <a:rPr lang="nn-NO" sz="2400">
                <a:highlight>
                  <a:srgbClr val="FFFFFF"/>
                </a:highlight>
              </a:rPr>
              <a:t>Erstatta eventuell skade</a:t>
            </a:r>
            <a:endParaRPr lang="en-US" sz="2400">
              <a:highlight>
                <a:srgbClr val="C6C6C6"/>
              </a:highlight>
            </a:endParaRPr>
          </a:p>
          <a:p>
            <a:r>
              <a:rPr lang="nn-NO" sz="2400">
                <a:highlight>
                  <a:srgbClr val="FFFFFF"/>
                </a:highlight>
              </a:rPr>
              <a:t>Visast vekk frå klasserommet</a:t>
            </a:r>
            <a:endParaRPr lang="en-US" sz="2400">
              <a:highlight>
                <a:srgbClr val="C6C6C6"/>
              </a:highlight>
            </a:endParaRPr>
          </a:p>
          <a:p>
            <a:pPr marL="0" indent="0">
              <a:buNone/>
            </a:pPr>
            <a:endParaRPr lang="en-US" dirty="0"/>
          </a:p>
        </p:txBody>
      </p:sp>
    </p:spTree>
    <p:extLst>
      <p:ext uri="{BB962C8B-B14F-4D97-AF65-F5344CB8AC3E}">
        <p14:creationId xmlns:p14="http://schemas.microsoft.com/office/powerpoint/2010/main" val="31145924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AAC44-EA3F-4AB5-9E47-6A6F5E519418}"/>
              </a:ext>
            </a:extLst>
          </p:cNvPr>
          <p:cNvSpPr>
            <a:spLocks noGrp="1"/>
          </p:cNvSpPr>
          <p:nvPr>
            <p:ph type="title"/>
          </p:nvPr>
        </p:nvSpPr>
        <p:spPr>
          <a:xfrm>
            <a:off x="546625" y="1625513"/>
            <a:ext cx="10515600" cy="803049"/>
          </a:xfrm>
        </p:spPr>
        <p:txBody>
          <a:bodyPr/>
          <a:lstStyle/>
          <a:p>
            <a:r>
              <a:rPr lang="nn-NO"/>
              <a:t>Unntaksvis</a:t>
            </a:r>
          </a:p>
        </p:txBody>
      </p:sp>
      <p:sp>
        <p:nvSpPr>
          <p:cNvPr id="3" name="Text Placeholder 2">
            <a:extLst>
              <a:ext uri="{FF2B5EF4-FFF2-40B4-BE49-F238E27FC236}">
                <a16:creationId xmlns:a16="http://schemas.microsoft.com/office/drawing/2014/main" id="{9B3991FF-2639-3166-785F-6DE2242567DE}"/>
              </a:ext>
            </a:extLst>
          </p:cNvPr>
          <p:cNvSpPr>
            <a:spLocks noGrp="1"/>
          </p:cNvSpPr>
          <p:nvPr>
            <p:ph type="body" sz="quarter" idx="10"/>
          </p:nvPr>
        </p:nvSpPr>
        <p:spPr/>
        <p:txBody>
          <a:bodyPr vert="horz" lIns="91440" tIns="45720" rIns="91440" bIns="45720" rtlCol="0" anchor="t">
            <a:normAutofit/>
          </a:bodyPr>
          <a:lstStyle/>
          <a:p>
            <a:r>
              <a:rPr lang="nn-NO">
                <a:highlight>
                  <a:srgbClr val="FFFFFF"/>
                </a:highlight>
              </a:rPr>
              <a:t>Ved grove eller gjentekne brot på skulereglane kan du visast vekk frå skulen i inntil 3 dagar.</a:t>
            </a:r>
            <a:endParaRPr lang="en-US">
              <a:highlight>
                <a:srgbClr val="C6C6C6"/>
              </a:highlight>
            </a:endParaRPr>
          </a:p>
          <a:p>
            <a:r>
              <a:rPr lang="nn-NO">
                <a:highlight>
                  <a:srgbClr val="FFFFFF"/>
                </a:highlight>
              </a:rPr>
              <a:t>Nedsett karakter i orden og/eller åtferd.</a:t>
            </a:r>
            <a:endParaRPr lang="en-US">
              <a:highlight>
                <a:srgbClr val="C6C6C6"/>
              </a:highlight>
            </a:endParaRPr>
          </a:p>
          <a:p>
            <a:endParaRPr lang="en-US" dirty="0"/>
          </a:p>
        </p:txBody>
      </p:sp>
    </p:spTree>
    <p:extLst>
      <p:ext uri="{BB962C8B-B14F-4D97-AF65-F5344CB8AC3E}">
        <p14:creationId xmlns:p14="http://schemas.microsoft.com/office/powerpoint/2010/main" val="28622062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7FFDE-B526-C9DA-B092-603524814BAF}"/>
              </a:ext>
            </a:extLst>
          </p:cNvPr>
          <p:cNvSpPr>
            <a:spLocks noGrp="1"/>
          </p:cNvSpPr>
          <p:nvPr>
            <p:ph type="title"/>
          </p:nvPr>
        </p:nvSpPr>
        <p:spPr>
          <a:xfrm>
            <a:off x="546625" y="1625513"/>
            <a:ext cx="10506941" cy="875291"/>
          </a:xfrm>
        </p:spPr>
        <p:txBody>
          <a:bodyPr/>
          <a:lstStyle/>
          <a:p>
            <a:r>
              <a:rPr lang="nn-NO" dirty="0"/>
              <a:t>Natte ramn - Blå Kors - oppfordring</a:t>
            </a:r>
          </a:p>
        </p:txBody>
      </p:sp>
      <p:sp>
        <p:nvSpPr>
          <p:cNvPr id="3" name="Text Placeholder 2">
            <a:extLst>
              <a:ext uri="{FF2B5EF4-FFF2-40B4-BE49-F238E27FC236}">
                <a16:creationId xmlns:a16="http://schemas.microsoft.com/office/drawing/2014/main" id="{64A50460-0961-4DDF-9408-AB98B8C85A25}"/>
              </a:ext>
            </a:extLst>
          </p:cNvPr>
          <p:cNvSpPr>
            <a:spLocks noGrp="1"/>
          </p:cNvSpPr>
          <p:nvPr>
            <p:ph type="body" sz="quarter" idx="10"/>
          </p:nvPr>
        </p:nvSpPr>
        <p:spPr/>
        <p:txBody>
          <a:bodyPr vert="horz" lIns="91440" tIns="45720" rIns="91440" bIns="45720" rtlCol="0" anchor="t">
            <a:normAutofit/>
          </a:bodyPr>
          <a:lstStyle/>
          <a:p>
            <a:pPr marL="0" indent="0">
              <a:buNone/>
            </a:pPr>
            <a:r>
              <a:rPr lang="nn-NO" dirty="0"/>
              <a:t>Det har vore natteramnar på Lye det siste året. Det har fungert godt og Anne Lovise Skailand som er leiar i Blå Kors natteramn på Bryne vil gjerne at føresette, naboar og besteforeldre melder seg som ramn. Ungdommane trivs med å ha nokon trygge vaksne ute om kvelden.</a:t>
            </a:r>
          </a:p>
          <a:p>
            <a:pPr marL="0" indent="0">
              <a:buNone/>
            </a:pPr>
            <a:r>
              <a:rPr lang="nn-NO" dirty="0"/>
              <a:t>FAU ved LUS vil koordinera dette saman med Anne Lovise. Meld dykk på til dykkar FAU representant og bli med på laget.</a:t>
            </a:r>
          </a:p>
        </p:txBody>
      </p:sp>
    </p:spTree>
    <p:extLst>
      <p:ext uri="{BB962C8B-B14F-4D97-AF65-F5344CB8AC3E}">
        <p14:creationId xmlns:p14="http://schemas.microsoft.com/office/powerpoint/2010/main" val="90536012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416F08A100AF6E4EBBBA232B84AC6191" ma:contentTypeVersion="10" ma:contentTypeDescription="Opprett et nytt dokument." ma:contentTypeScope="" ma:versionID="393dd08d0659c2f51b33dc5b17eb31a6">
  <xsd:schema xmlns:xsd="http://www.w3.org/2001/XMLSchema" xmlns:xs="http://www.w3.org/2001/XMLSchema" xmlns:p="http://schemas.microsoft.com/office/2006/metadata/properties" xmlns:ns2="753afcf9-ebbc-44a5-b43a-b13a52abba03" xmlns:ns3="580d191f-1dbd-4e38-b422-983063701832" targetNamespace="http://schemas.microsoft.com/office/2006/metadata/properties" ma:root="true" ma:fieldsID="ba5c8a5a51176379952d4a16fd491251" ns2:_="" ns3:_="">
    <xsd:import namespace="753afcf9-ebbc-44a5-b43a-b13a52abba03"/>
    <xsd:import namespace="580d191f-1dbd-4e38-b422-98306370183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3afcf9-ebbc-44a5-b43a-b13a52abba0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Bildemerkelapper" ma:readOnly="false" ma:fieldId="{5cf76f15-5ced-4ddc-b409-7134ff3c332f}" ma:taxonomyMulti="true" ma:sspId="3efcd753-cced-4209-a768-b2865c3d9ea9"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580d191f-1dbd-4e38-b422-983063701832"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8fb9a209-768f-425b-81c3-256eccc69a5c}" ma:internalName="TaxCatchAll" ma:showField="CatchAllData" ma:web="580d191f-1dbd-4e38-b422-98306370183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53afcf9-ebbc-44a5-b43a-b13a52abba03">
      <Terms xmlns="http://schemas.microsoft.com/office/infopath/2007/PartnerControls"/>
    </lcf76f155ced4ddcb4097134ff3c332f>
    <TaxCatchAll xmlns="580d191f-1dbd-4e38-b422-98306370183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B7F3F05-9BB3-4F0A-BE7F-9164FF1F11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53afcf9-ebbc-44a5-b43a-b13a52abba03"/>
    <ds:schemaRef ds:uri="580d191f-1dbd-4e38-b422-98306370183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446FFE7-0B11-4CA7-B23C-354EB16865AF}">
  <ds:schemaRefs>
    <ds:schemaRef ds:uri="http://purl.org/dc/terms/"/>
    <ds:schemaRef ds:uri="http://www.w3.org/XML/1998/namespace"/>
    <ds:schemaRef ds:uri="http://schemas.openxmlformats.org/package/2006/metadata/core-properties"/>
    <ds:schemaRef ds:uri="http://purl.org/dc/elements/1.1/"/>
    <ds:schemaRef ds:uri="http://schemas.microsoft.com/office/2006/documentManagement/types"/>
    <ds:schemaRef ds:uri="http://purl.org/dc/dcmitype/"/>
    <ds:schemaRef ds:uri="http://schemas.microsoft.com/office/2006/metadata/properties"/>
    <ds:schemaRef ds:uri="580d191f-1dbd-4e38-b422-983063701832"/>
    <ds:schemaRef ds:uri="http://schemas.microsoft.com/office/infopath/2007/PartnerControls"/>
    <ds:schemaRef ds:uri="753afcf9-ebbc-44a5-b43a-b13a52abba03"/>
  </ds:schemaRefs>
</ds:datastoreItem>
</file>

<file path=customXml/itemProps3.xml><?xml version="1.0" encoding="utf-8"?>
<ds:datastoreItem xmlns:ds="http://schemas.openxmlformats.org/officeDocument/2006/customXml" ds:itemID="{07DBEBC4-785B-4500-AB9C-F6F82D56295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1125</TotalTime>
  <Words>1953</Words>
  <Application>Microsoft Office PowerPoint</Application>
  <PresentationFormat>Widescreen</PresentationFormat>
  <Paragraphs>111</Paragraphs>
  <Slides>13</Slides>
  <Notes>12</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13</vt:i4>
      </vt:variant>
    </vt:vector>
  </HeadingPairs>
  <TitlesOfParts>
    <vt:vector size="18" baseType="lpstr">
      <vt:lpstr>Aptos</vt:lpstr>
      <vt:lpstr>Aptos Display</vt:lpstr>
      <vt:lpstr>Arial</vt:lpstr>
      <vt:lpstr>Calibri</vt:lpstr>
      <vt:lpstr>Office-tema</vt:lpstr>
      <vt:lpstr>PowerPoint-presentasjon</vt:lpstr>
      <vt:lpstr>Digital praksis i oppvekst</vt:lpstr>
      <vt:lpstr>Planen er delt i to delar:</vt:lpstr>
      <vt:lpstr>Involvering av foreldre</vt:lpstr>
      <vt:lpstr>Skjermbruk</vt:lpstr>
      <vt:lpstr>Psykisk helse</vt:lpstr>
      <vt:lpstr>Konsentrasjon og læring</vt:lpstr>
      <vt:lpstr>Skulemiljøreglane</vt:lpstr>
      <vt:lpstr>God orden på Lye ungdomsskule er:</vt:lpstr>
      <vt:lpstr>God åtferd på Lye ungdomsskule er:</vt:lpstr>
      <vt:lpstr>Reaksjonar</vt:lpstr>
      <vt:lpstr>Unntaksvis</vt:lpstr>
      <vt:lpstr>Natte ramn - Blå Kors - oppfordring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Håvard Eriksen Lindeflaten</dc:creator>
  <cp:lastModifiedBy>Kjetil Haugland</cp:lastModifiedBy>
  <cp:revision>506</cp:revision>
  <dcterms:created xsi:type="dcterms:W3CDTF">2025-12-17T15:20:08Z</dcterms:created>
  <dcterms:modified xsi:type="dcterms:W3CDTF">2026-09-25T12:25:02Z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0x010100416F08A100AF6E4EBBBA232B84AC6191</vt:lpwstr>
  </property>
  <property fmtid="{D5CDD505-2E9C-101B-9397-08002B2CF9AE}" pid="3" name="MSIP_Label_ca297293-92c2-4956-966a-98281364cfac_Enabled">
    <vt:lpwstr>true</vt:lpwstr>
  </property>
  <property fmtid="{D5CDD505-2E9C-101B-9397-08002B2CF9AE}" pid="4" name="MSIP_Label_ca297293-92c2-4956-966a-98281364cfac_SetDate">
    <vt:lpwstr>2025-12-17T15:20:13Z</vt:lpwstr>
  </property>
  <property fmtid="{D5CDD505-2E9C-101B-9397-08002B2CF9AE}" pid="5" name="MSIP_Label_ca297293-92c2-4956-966a-98281364cfac_Method">
    <vt:lpwstr>Standard</vt:lpwstr>
  </property>
  <property fmtid="{D5CDD505-2E9C-101B-9397-08002B2CF9AE}" pid="6" name="MSIP_Label_ca297293-92c2-4956-966a-98281364cfac_Name">
    <vt:lpwstr>defa4170-0d19-0005-0001-bc88714345d2</vt:lpwstr>
  </property>
  <property fmtid="{D5CDD505-2E9C-101B-9397-08002B2CF9AE}" pid="7" name="MSIP_Label_ca297293-92c2-4956-966a-98281364cfac_SiteId">
    <vt:lpwstr>e909c4c2-cf35-426b-99ae-116055cf3a92</vt:lpwstr>
  </property>
  <property fmtid="{D5CDD505-2E9C-101B-9397-08002B2CF9AE}" pid="8" name="MSIP_Label_ca297293-92c2-4956-966a-98281364cfac_ActionId">
    <vt:lpwstr>b14ed992-e6aa-4ced-acb4-950745a739d1</vt:lpwstr>
  </property>
  <property fmtid="{D5CDD505-2E9C-101B-9397-08002B2CF9AE}" pid="9" name="MSIP_Label_ca297293-92c2-4956-966a-98281364cfac_ContentBits">
    <vt:lpwstr>0</vt:lpwstr>
  </property>
  <property fmtid="{D5CDD505-2E9C-101B-9397-08002B2CF9AE}" pid="10" name="MSIP_Label_ca297293-92c2-4956-966a-98281364cfac_Tag">
    <vt:lpwstr>10, 3, 0, 2</vt:lpwstr>
  </property>
  <property fmtid="{D5CDD505-2E9C-101B-9397-08002B2CF9AE}" pid="11" name="MSIP_Label_f505dd38-82b4-4427-b8a7-50e105392c97_Enabled">
    <vt:lpwstr>true</vt:lpwstr>
  </property>
  <property fmtid="{D5CDD505-2E9C-101B-9397-08002B2CF9AE}" pid="12" name="MSIP_Label_f505dd38-82b4-4427-b8a7-50e105392c97_SetDate">
    <vt:lpwstr>2026-09-01T07:46:04Z</vt:lpwstr>
  </property>
  <property fmtid="{D5CDD505-2E9C-101B-9397-08002B2CF9AE}" pid="13" name="MSIP_Label_f505dd38-82b4-4427-b8a7-50e105392c97_Method">
    <vt:lpwstr>Standard</vt:lpwstr>
  </property>
  <property fmtid="{D5CDD505-2E9C-101B-9397-08002B2CF9AE}" pid="14" name="MSIP_Label_f505dd38-82b4-4427-b8a7-50e105392c97_Name">
    <vt:lpwstr>defa4170-0d19-0005-0004-bc88714345d2</vt:lpwstr>
  </property>
  <property fmtid="{D5CDD505-2E9C-101B-9397-08002B2CF9AE}" pid="15" name="MSIP_Label_f505dd38-82b4-4427-b8a7-50e105392c97_SiteId">
    <vt:lpwstr>589e8be1-a5be-458a-ad32-8c0090608360</vt:lpwstr>
  </property>
  <property fmtid="{D5CDD505-2E9C-101B-9397-08002B2CF9AE}" pid="16" name="MSIP_Label_f505dd38-82b4-4427-b8a7-50e105392c97_ActionId">
    <vt:lpwstr>f67c10a3-909b-41c9-bb9b-52490b2358da</vt:lpwstr>
  </property>
  <property fmtid="{D5CDD505-2E9C-101B-9397-08002B2CF9AE}" pid="17" name="MSIP_Label_f505dd38-82b4-4427-b8a7-50e105392c97_ContentBits">
    <vt:lpwstr>0</vt:lpwstr>
  </property>
  <property fmtid="{D5CDD505-2E9C-101B-9397-08002B2CF9AE}" pid="18" name="MSIP_Label_f505dd38-82b4-4427-b8a7-50e105392c97_Tag">
    <vt:lpwstr>10, 3, 0, 2</vt:lpwstr>
  </property>
  <property fmtid="{D5CDD505-2E9C-101B-9397-08002B2CF9AE}" pid="19" name="MediaServiceImageTags">
    <vt:lpwstr/>
  </property>
</Properties>
</file>